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  <p:sldMasterId id="2147483662" r:id="rId5"/>
    <p:sldMasterId id="2147483664" r:id="rId6"/>
    <p:sldMasterId id="2147483667" r:id="rId7"/>
  </p:sldMasterIdLst>
  <p:sldIdLst>
    <p:sldId id="256" r:id="rId8"/>
    <p:sldId id="257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61" r:id="rId17"/>
    <p:sldId id="28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EB4"/>
    <a:srgbClr val="657194"/>
    <a:srgbClr val="004A99"/>
    <a:srgbClr val="65B32E"/>
    <a:srgbClr val="00869D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5CA1D-E3BA-4036-9802-2D2A3FF23909}" v="61" dt="2024-06-06T20:49:26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/>
    <p:restoredTop sz="96255"/>
  </p:normalViewPr>
  <p:slideViewPr>
    <p:cSldViewPr snapToGrid="0" snapToObjects="1">
      <p:cViewPr varScale="1">
        <p:scale>
          <a:sx n="141" d="100"/>
          <a:sy n="141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ELICE" userId="1e9af830-f581-406d-a5b0-9c6bb41e3065" providerId="ADAL" clId="{8A65CA1D-E3BA-4036-9802-2D2A3FF23909}"/>
    <pc:docChg chg="undo redo custSel addSld delSld modSld sldOrd addMainMaster delMainMaster modMainMaster">
      <pc:chgData name="Benjamin FELICE" userId="1e9af830-f581-406d-a5b0-9c6bb41e3065" providerId="ADAL" clId="{8A65CA1D-E3BA-4036-9802-2D2A3FF23909}" dt="2024-06-09T11:14:22.292" v="4467" actId="20577"/>
      <pc:docMkLst>
        <pc:docMk/>
      </pc:docMkLst>
      <pc:sldChg chg="modSp mod">
        <pc:chgData name="Benjamin FELICE" userId="1e9af830-f581-406d-a5b0-9c6bb41e3065" providerId="ADAL" clId="{8A65CA1D-E3BA-4036-9802-2D2A3FF23909}" dt="2024-06-06T14:32:30.236" v="8" actId="6549"/>
        <pc:sldMkLst>
          <pc:docMk/>
          <pc:sldMk cId="1183399820" sldId="257"/>
        </pc:sldMkLst>
        <pc:spChg chg="mod">
          <ac:chgData name="Benjamin FELICE" userId="1e9af830-f581-406d-a5b0-9c6bb41e3065" providerId="ADAL" clId="{8A65CA1D-E3BA-4036-9802-2D2A3FF23909}" dt="2024-06-06T14:32:24.772" v="5" actId="27636"/>
          <ac:spMkLst>
            <pc:docMk/>
            <pc:sldMk cId="1183399820" sldId="257"/>
            <ac:spMk id="2" creationId="{85727673-6A4D-E34B-8FE3-06709758BF14}"/>
          </ac:spMkLst>
        </pc:spChg>
        <pc:spChg chg="mod">
          <ac:chgData name="Benjamin FELICE" userId="1e9af830-f581-406d-a5b0-9c6bb41e3065" providerId="ADAL" clId="{8A65CA1D-E3BA-4036-9802-2D2A3FF23909}" dt="2024-06-06T14:32:30.236" v="8" actId="6549"/>
          <ac:spMkLst>
            <pc:docMk/>
            <pc:sldMk cId="1183399820" sldId="257"/>
            <ac:spMk id="5" creationId="{6E16A0C1-25E4-6533-3CD7-6C827C4B9581}"/>
          </ac:spMkLst>
        </pc:spChg>
      </pc:sldChg>
      <pc:sldChg chg="addSp modSp del mod">
        <pc:chgData name="Benjamin FELICE" userId="1e9af830-f581-406d-a5b0-9c6bb41e3065" providerId="ADAL" clId="{8A65CA1D-E3BA-4036-9802-2D2A3FF23909}" dt="2024-06-06T15:27:19.403" v="95" actId="47"/>
        <pc:sldMkLst>
          <pc:docMk/>
          <pc:sldMk cId="40250839" sldId="258"/>
        </pc:sldMkLst>
        <pc:spChg chg="add mod">
          <ac:chgData name="Benjamin FELICE" userId="1e9af830-f581-406d-a5b0-9c6bb41e3065" providerId="ADAL" clId="{8A65CA1D-E3BA-4036-9802-2D2A3FF23909}" dt="2024-06-06T15:26:15.508" v="64"/>
          <ac:spMkLst>
            <pc:docMk/>
            <pc:sldMk cId="40250839" sldId="258"/>
            <ac:spMk id="2" creationId="{9C01DFBB-73E8-175D-3E66-F6A63D782B12}"/>
          </ac:spMkLst>
        </pc:spChg>
        <pc:spChg chg="mod">
          <ac:chgData name="Benjamin FELICE" userId="1e9af830-f581-406d-a5b0-9c6bb41e3065" providerId="ADAL" clId="{8A65CA1D-E3BA-4036-9802-2D2A3FF23909}" dt="2024-06-06T15:25:39.450" v="58"/>
          <ac:spMkLst>
            <pc:docMk/>
            <pc:sldMk cId="40250839" sldId="258"/>
            <ac:spMk id="6" creationId="{55B996C6-40BF-F345-B584-A4E83799FBFD}"/>
          </ac:spMkLst>
        </pc:spChg>
        <pc:spChg chg="mod">
          <ac:chgData name="Benjamin FELICE" userId="1e9af830-f581-406d-a5b0-9c6bb41e3065" providerId="ADAL" clId="{8A65CA1D-E3BA-4036-9802-2D2A3FF23909}" dt="2024-06-06T15:26:21.934" v="68"/>
          <ac:spMkLst>
            <pc:docMk/>
            <pc:sldMk cId="40250839" sldId="258"/>
            <ac:spMk id="8" creationId="{9B8FE516-889B-AE4F-8F74-C353454C0DBB}"/>
          </ac:spMkLst>
        </pc:spChg>
      </pc:sldChg>
      <pc:sldChg chg="del">
        <pc:chgData name="Benjamin FELICE" userId="1e9af830-f581-406d-a5b0-9c6bb41e3065" providerId="ADAL" clId="{8A65CA1D-E3BA-4036-9802-2D2A3FF23909}" dt="2024-06-06T19:42:00.264" v="3382" actId="47"/>
        <pc:sldMkLst>
          <pc:docMk/>
          <pc:sldMk cId="4101889138" sldId="259"/>
        </pc:sldMkLst>
      </pc:sldChg>
      <pc:sldChg chg="modSp mod">
        <pc:chgData name="Benjamin FELICE" userId="1e9af830-f581-406d-a5b0-9c6bb41e3065" providerId="ADAL" clId="{8A65CA1D-E3BA-4036-9802-2D2A3FF23909}" dt="2024-06-06T20:44:07.549" v="4291" actId="20577"/>
        <pc:sldMkLst>
          <pc:docMk/>
          <pc:sldMk cId="310104072" sldId="261"/>
        </pc:sldMkLst>
        <pc:spChg chg="mod">
          <ac:chgData name="Benjamin FELICE" userId="1e9af830-f581-406d-a5b0-9c6bb41e3065" providerId="ADAL" clId="{8A65CA1D-E3BA-4036-9802-2D2A3FF23909}" dt="2024-06-06T20:44:07.549" v="4291" actId="20577"/>
          <ac:spMkLst>
            <pc:docMk/>
            <pc:sldMk cId="310104072" sldId="261"/>
            <ac:spMk id="5" creationId="{749FCCAE-97A3-5C44-A12B-A08A9B8D2F61}"/>
          </ac:spMkLst>
        </pc:spChg>
      </pc:sldChg>
      <pc:sldChg chg="add del">
        <pc:chgData name="Benjamin FELICE" userId="1e9af830-f581-406d-a5b0-9c6bb41e3065" providerId="ADAL" clId="{8A65CA1D-E3BA-4036-9802-2D2A3FF23909}" dt="2024-06-06T19:41:56.817" v="3381" actId="47"/>
        <pc:sldMkLst>
          <pc:docMk/>
          <pc:sldMk cId="1831735160" sldId="262"/>
        </pc:sldMkLst>
      </pc:sldChg>
      <pc:sldChg chg="new del">
        <pc:chgData name="Benjamin FELICE" userId="1e9af830-f581-406d-a5b0-9c6bb41e3065" providerId="ADAL" clId="{8A65CA1D-E3BA-4036-9802-2D2A3FF23909}" dt="2024-06-06T15:14:05.298" v="14" actId="47"/>
        <pc:sldMkLst>
          <pc:docMk/>
          <pc:sldMk cId="2170423876" sldId="263"/>
        </pc:sldMkLst>
      </pc:sldChg>
      <pc:sldChg chg="addSp delSp modSp add del mod">
        <pc:chgData name="Benjamin FELICE" userId="1e9af830-f581-406d-a5b0-9c6bb41e3065" providerId="ADAL" clId="{8A65CA1D-E3BA-4036-9802-2D2A3FF23909}" dt="2024-06-06T20:28:37.560" v="3918" actId="47"/>
        <pc:sldMkLst>
          <pc:docMk/>
          <pc:sldMk cId="2891465511" sldId="264"/>
        </pc:sldMkLst>
        <pc:picChg chg="add del mod">
          <ac:chgData name="Benjamin FELICE" userId="1e9af830-f581-406d-a5b0-9c6bb41e3065" providerId="ADAL" clId="{8A65CA1D-E3BA-4036-9802-2D2A3FF23909}" dt="2024-06-06T15:14:13.545" v="16" actId="21"/>
          <ac:picMkLst>
            <pc:docMk/>
            <pc:sldMk cId="2891465511" sldId="264"/>
            <ac:picMk id="2" creationId="{686FBB07-70CF-0A03-0AE7-CDF3530C44F3}"/>
          </ac:picMkLst>
        </pc:picChg>
        <pc:picChg chg="add mod">
          <ac:chgData name="Benjamin FELICE" userId="1e9af830-f581-406d-a5b0-9c6bb41e3065" providerId="ADAL" clId="{8A65CA1D-E3BA-4036-9802-2D2A3FF23909}" dt="2024-06-06T15:14:16.305" v="18" actId="1076"/>
          <ac:picMkLst>
            <pc:docMk/>
            <pc:sldMk cId="2891465511" sldId="264"/>
            <ac:picMk id="3" creationId="{686FBB07-70CF-0A03-0AE7-CDF3530C44F3}"/>
          </ac:picMkLst>
        </pc:picChg>
      </pc:sldChg>
      <pc:sldChg chg="addSp delSp modSp add del mod">
        <pc:chgData name="Benjamin FELICE" userId="1e9af830-f581-406d-a5b0-9c6bb41e3065" providerId="ADAL" clId="{8A65CA1D-E3BA-4036-9802-2D2A3FF23909}" dt="2024-06-06T15:27:23.796" v="96" actId="47"/>
        <pc:sldMkLst>
          <pc:docMk/>
          <pc:sldMk cId="1050833059" sldId="265"/>
        </pc:sldMkLst>
        <pc:spChg chg="add del">
          <ac:chgData name="Benjamin FELICE" userId="1e9af830-f581-406d-a5b0-9c6bb41e3065" providerId="ADAL" clId="{8A65CA1D-E3BA-4036-9802-2D2A3FF23909}" dt="2024-06-06T15:26:21.405" v="67" actId="478"/>
          <ac:spMkLst>
            <pc:docMk/>
            <pc:sldMk cId="1050833059" sldId="265"/>
            <ac:spMk id="2" creationId="{0AAC2468-B9EA-EC74-9BC5-C8E9363F7C48}"/>
          </ac:spMkLst>
        </pc:spChg>
        <pc:spChg chg="mod">
          <ac:chgData name="Benjamin FELICE" userId="1e9af830-f581-406d-a5b0-9c6bb41e3065" providerId="ADAL" clId="{8A65CA1D-E3BA-4036-9802-2D2A3FF23909}" dt="2024-06-06T15:25:10.015" v="54" actId="113"/>
          <ac:spMkLst>
            <pc:docMk/>
            <pc:sldMk cId="1050833059" sldId="265"/>
            <ac:spMk id="3" creationId="{88A1D884-38CE-480E-EFF5-58609ADCD6B5}"/>
          </ac:spMkLst>
        </pc:spChg>
        <pc:spChg chg="add del mod">
          <ac:chgData name="Benjamin FELICE" userId="1e9af830-f581-406d-a5b0-9c6bb41e3065" providerId="ADAL" clId="{8A65CA1D-E3BA-4036-9802-2D2A3FF23909}" dt="2024-06-06T15:26:21.405" v="67" actId="478"/>
          <ac:spMkLst>
            <pc:docMk/>
            <pc:sldMk cId="1050833059" sldId="265"/>
            <ac:spMk id="6" creationId="{E372D21D-2A7C-34DB-8640-E95F90816998}"/>
          </ac:spMkLst>
        </pc:spChg>
        <pc:spChg chg="add mod">
          <ac:chgData name="Benjamin FELICE" userId="1e9af830-f581-406d-a5b0-9c6bb41e3065" providerId="ADAL" clId="{8A65CA1D-E3BA-4036-9802-2D2A3FF23909}" dt="2024-06-06T15:26:18.958" v="66"/>
          <ac:spMkLst>
            <pc:docMk/>
            <pc:sldMk cId="1050833059" sldId="265"/>
            <ac:spMk id="7" creationId="{E8C4BFD3-6FC9-5850-61B9-0610AC363657}"/>
          </ac:spMkLst>
        </pc:spChg>
      </pc:sldChg>
      <pc:sldChg chg="add del">
        <pc:chgData name="Benjamin FELICE" userId="1e9af830-f581-406d-a5b0-9c6bb41e3065" providerId="ADAL" clId="{8A65CA1D-E3BA-4036-9802-2D2A3FF23909}" dt="2024-06-06T15:14:03.744" v="13"/>
        <pc:sldMkLst>
          <pc:docMk/>
          <pc:sldMk cId="3840458897" sldId="265"/>
        </pc:sldMkLst>
      </pc:sldChg>
      <pc:sldChg chg="modSp add del mod">
        <pc:chgData name="Benjamin FELICE" userId="1e9af830-f581-406d-a5b0-9c6bb41e3065" providerId="ADAL" clId="{8A65CA1D-E3BA-4036-9802-2D2A3FF23909}" dt="2024-06-06T19:05:27.360" v="1948" actId="47"/>
        <pc:sldMkLst>
          <pc:docMk/>
          <pc:sldMk cId="296996385" sldId="267"/>
        </pc:sldMkLst>
        <pc:spChg chg="mod">
          <ac:chgData name="Benjamin FELICE" userId="1e9af830-f581-406d-a5b0-9c6bb41e3065" providerId="ADAL" clId="{8A65CA1D-E3BA-4036-9802-2D2A3FF23909}" dt="2024-06-06T18:55:35.947" v="1596" actId="108"/>
          <ac:spMkLst>
            <pc:docMk/>
            <pc:sldMk cId="296996385" sldId="267"/>
            <ac:spMk id="3" creationId="{801D6ECC-41E3-8D11-0680-E336A4BFAF8B}"/>
          </ac:spMkLst>
        </pc:spChg>
      </pc:sldChg>
      <pc:sldChg chg="add del">
        <pc:chgData name="Benjamin FELICE" userId="1e9af830-f581-406d-a5b0-9c6bb41e3065" providerId="ADAL" clId="{8A65CA1D-E3BA-4036-9802-2D2A3FF23909}" dt="2024-06-06T19:41:38.745" v="3378" actId="47"/>
        <pc:sldMkLst>
          <pc:docMk/>
          <pc:sldMk cId="1604992791" sldId="268"/>
        </pc:sldMkLst>
      </pc:sldChg>
      <pc:sldChg chg="add del">
        <pc:chgData name="Benjamin FELICE" userId="1e9af830-f581-406d-a5b0-9c6bb41e3065" providerId="ADAL" clId="{8A65CA1D-E3BA-4036-9802-2D2A3FF23909}" dt="2024-06-06T19:41:48.816" v="3380" actId="47"/>
        <pc:sldMkLst>
          <pc:docMk/>
          <pc:sldMk cId="3868743467" sldId="269"/>
        </pc:sldMkLst>
      </pc:sldChg>
      <pc:sldChg chg="modSp add del mod">
        <pc:chgData name="Benjamin FELICE" userId="1e9af830-f581-406d-a5b0-9c6bb41e3065" providerId="ADAL" clId="{8A65CA1D-E3BA-4036-9802-2D2A3FF23909}" dt="2024-06-06T19:49:32.563" v="3440" actId="47"/>
        <pc:sldMkLst>
          <pc:docMk/>
          <pc:sldMk cId="3843469580" sldId="270"/>
        </pc:sldMkLst>
        <pc:spChg chg="mod">
          <ac:chgData name="Benjamin FELICE" userId="1e9af830-f581-406d-a5b0-9c6bb41e3065" providerId="ADAL" clId="{8A65CA1D-E3BA-4036-9802-2D2A3FF23909}" dt="2024-06-06T15:20:44.388" v="30" actId="27636"/>
          <ac:spMkLst>
            <pc:docMk/>
            <pc:sldMk cId="3843469580" sldId="270"/>
            <ac:spMk id="3" creationId="{C036FC17-5FB3-915C-0EEA-A888841C8BBD}"/>
          </ac:spMkLst>
        </pc:spChg>
      </pc:sldChg>
      <pc:sldChg chg="add del">
        <pc:chgData name="Benjamin FELICE" userId="1e9af830-f581-406d-a5b0-9c6bb41e3065" providerId="ADAL" clId="{8A65CA1D-E3BA-4036-9802-2D2A3FF23909}" dt="2024-06-06T20:28:36.719" v="3917" actId="47"/>
        <pc:sldMkLst>
          <pc:docMk/>
          <pc:sldMk cId="1406652654" sldId="271"/>
        </pc:sldMkLst>
      </pc:sldChg>
      <pc:sldChg chg="modSp add mod">
        <pc:chgData name="Benjamin FELICE" userId="1e9af830-f581-406d-a5b0-9c6bb41e3065" providerId="ADAL" clId="{8A65CA1D-E3BA-4036-9802-2D2A3FF23909}" dt="2024-06-06T19:57:35.875" v="3886" actId="6549"/>
        <pc:sldMkLst>
          <pc:docMk/>
          <pc:sldMk cId="601040597" sldId="272"/>
        </pc:sldMkLst>
        <pc:spChg chg="mod">
          <ac:chgData name="Benjamin FELICE" userId="1e9af830-f581-406d-a5b0-9c6bb41e3065" providerId="ADAL" clId="{8A65CA1D-E3BA-4036-9802-2D2A3FF23909}" dt="2024-06-06T19:57:35.875" v="3886" actId="6549"/>
          <ac:spMkLst>
            <pc:docMk/>
            <pc:sldMk cId="601040597" sldId="272"/>
            <ac:spMk id="5" creationId="{4BB64EC7-F42A-0022-D85F-04A1421992D0}"/>
          </ac:spMkLst>
        </pc:spChg>
        <pc:spChg chg="mod">
          <ac:chgData name="Benjamin FELICE" userId="1e9af830-f581-406d-a5b0-9c6bb41e3065" providerId="ADAL" clId="{8A65CA1D-E3BA-4036-9802-2D2A3FF23909}" dt="2024-06-06T15:29:17.374" v="120" actId="20577"/>
          <ac:spMkLst>
            <pc:docMk/>
            <pc:sldMk cId="601040597" sldId="272"/>
            <ac:spMk id="6" creationId="{55B996C6-40BF-F345-B584-A4E83799FBFD}"/>
          </ac:spMkLst>
        </pc:spChg>
        <pc:spChg chg="mod">
          <ac:chgData name="Benjamin FELICE" userId="1e9af830-f581-406d-a5b0-9c6bb41e3065" providerId="ADAL" clId="{8A65CA1D-E3BA-4036-9802-2D2A3FF23909}" dt="2024-06-06T15:33:38.317" v="198" actId="20577"/>
          <ac:spMkLst>
            <pc:docMk/>
            <pc:sldMk cId="601040597" sldId="272"/>
            <ac:spMk id="8" creationId="{9B8FE516-889B-AE4F-8F74-C353454C0DBB}"/>
          </ac:spMkLst>
        </pc:spChg>
      </pc:sldChg>
      <pc:sldChg chg="new del">
        <pc:chgData name="Benjamin FELICE" userId="1e9af830-f581-406d-a5b0-9c6bb41e3065" providerId="ADAL" clId="{8A65CA1D-E3BA-4036-9802-2D2A3FF23909}" dt="2024-06-06T15:24:08.342" v="43" actId="47"/>
        <pc:sldMkLst>
          <pc:docMk/>
          <pc:sldMk cId="1817449843" sldId="272"/>
        </pc:sldMkLst>
      </pc:sldChg>
      <pc:sldChg chg="add del">
        <pc:chgData name="Benjamin FELICE" userId="1e9af830-f581-406d-a5b0-9c6bb41e3065" providerId="ADAL" clId="{8A65CA1D-E3BA-4036-9802-2D2A3FF23909}" dt="2024-06-06T15:24:06.732" v="42"/>
        <pc:sldMkLst>
          <pc:docMk/>
          <pc:sldMk cId="1456843668" sldId="273"/>
        </pc:sldMkLst>
      </pc:sldChg>
      <pc:sldChg chg="modSp new del mod">
        <pc:chgData name="Benjamin FELICE" userId="1e9af830-f581-406d-a5b0-9c6bb41e3065" providerId="ADAL" clId="{8A65CA1D-E3BA-4036-9802-2D2A3FF23909}" dt="2024-06-06T18:57:07.740" v="1688" actId="47"/>
        <pc:sldMkLst>
          <pc:docMk/>
          <pc:sldMk cId="1890333214" sldId="273"/>
        </pc:sldMkLst>
        <pc:spChg chg="mod">
          <ac:chgData name="Benjamin FELICE" userId="1e9af830-f581-406d-a5b0-9c6bb41e3065" providerId="ADAL" clId="{8A65CA1D-E3BA-4036-9802-2D2A3FF23909}" dt="2024-06-06T18:39:47.222" v="680"/>
          <ac:spMkLst>
            <pc:docMk/>
            <pc:sldMk cId="1890333214" sldId="273"/>
            <ac:spMk id="2" creationId="{BB828D6A-C03D-BBA7-A870-3D19CEC2CED9}"/>
          </ac:spMkLst>
        </pc:spChg>
        <pc:spChg chg="mod">
          <ac:chgData name="Benjamin FELICE" userId="1e9af830-f581-406d-a5b0-9c6bb41e3065" providerId="ADAL" clId="{8A65CA1D-E3BA-4036-9802-2D2A3FF23909}" dt="2024-06-06T18:39:53.599" v="681"/>
          <ac:spMkLst>
            <pc:docMk/>
            <pc:sldMk cId="1890333214" sldId="273"/>
            <ac:spMk id="3" creationId="{1A0C965F-8E33-88A7-5BD6-E88718F34CC3}"/>
          </ac:spMkLst>
        </pc:spChg>
        <pc:spChg chg="mod">
          <ac:chgData name="Benjamin FELICE" userId="1e9af830-f581-406d-a5b0-9c6bb41e3065" providerId="ADAL" clId="{8A65CA1D-E3BA-4036-9802-2D2A3FF23909}" dt="2024-06-06T18:40:06.904" v="689" actId="27636"/>
          <ac:spMkLst>
            <pc:docMk/>
            <pc:sldMk cId="1890333214" sldId="273"/>
            <ac:spMk id="4" creationId="{91D048CD-E6FD-0940-4E84-377020F84CB3}"/>
          </ac:spMkLst>
        </pc:spChg>
      </pc:sldChg>
      <pc:sldChg chg="add del">
        <pc:chgData name="Benjamin FELICE" userId="1e9af830-f581-406d-a5b0-9c6bb41e3065" providerId="ADAL" clId="{8A65CA1D-E3BA-4036-9802-2D2A3FF23909}" dt="2024-06-06T15:29:26.098" v="122" actId="47"/>
        <pc:sldMkLst>
          <pc:docMk/>
          <pc:sldMk cId="3215003025" sldId="273"/>
        </pc:sldMkLst>
      </pc:sldChg>
      <pc:sldChg chg="delSp modSp new mod">
        <pc:chgData name="Benjamin FELICE" userId="1e9af830-f581-406d-a5b0-9c6bb41e3065" providerId="ADAL" clId="{8A65CA1D-E3BA-4036-9802-2D2A3FF23909}" dt="2024-06-06T19:57:32.545" v="3883" actId="6549"/>
        <pc:sldMkLst>
          <pc:docMk/>
          <pc:sldMk cId="501047628" sldId="274"/>
        </pc:sldMkLst>
        <pc:spChg chg="mod">
          <ac:chgData name="Benjamin FELICE" userId="1e9af830-f581-406d-a5b0-9c6bb41e3065" providerId="ADAL" clId="{8A65CA1D-E3BA-4036-9802-2D2A3FF23909}" dt="2024-06-06T19:08:55.062" v="2065" actId="20577"/>
          <ac:spMkLst>
            <pc:docMk/>
            <pc:sldMk cId="501047628" sldId="274"/>
            <ac:spMk id="2" creationId="{B3F4FF79-0BD7-1C5B-BE19-6ABA31F60A7C}"/>
          </ac:spMkLst>
        </pc:spChg>
        <pc:spChg chg="mod">
          <ac:chgData name="Benjamin FELICE" userId="1e9af830-f581-406d-a5b0-9c6bb41e3065" providerId="ADAL" clId="{8A65CA1D-E3BA-4036-9802-2D2A3FF23909}" dt="2024-06-06T19:57:32.545" v="3883" actId="6549"/>
          <ac:spMkLst>
            <pc:docMk/>
            <pc:sldMk cId="501047628" sldId="274"/>
            <ac:spMk id="3" creationId="{9A317EAE-C636-A485-1A49-6E3B399E4DBB}"/>
          </ac:spMkLst>
        </pc:spChg>
        <pc:spChg chg="del">
          <ac:chgData name="Benjamin FELICE" userId="1e9af830-f581-406d-a5b0-9c6bb41e3065" providerId="ADAL" clId="{8A65CA1D-E3BA-4036-9802-2D2A3FF23909}" dt="2024-06-06T18:57:39.402" v="1694" actId="478"/>
          <ac:spMkLst>
            <pc:docMk/>
            <pc:sldMk cId="501047628" sldId="274"/>
            <ac:spMk id="4" creationId="{82B1576B-D59A-020E-15C5-6AFF668E30EC}"/>
          </ac:spMkLst>
        </pc:spChg>
      </pc:sldChg>
      <pc:sldChg chg="add del">
        <pc:chgData name="Benjamin FELICE" userId="1e9af830-f581-406d-a5b0-9c6bb41e3065" providerId="ADAL" clId="{8A65CA1D-E3BA-4036-9802-2D2A3FF23909}" dt="2024-06-06T15:27:34.795" v="99" actId="47"/>
        <pc:sldMkLst>
          <pc:docMk/>
          <pc:sldMk cId="1442233697" sldId="274"/>
        </pc:sldMkLst>
      </pc:sldChg>
      <pc:sldChg chg="modSp add del mod">
        <pc:chgData name="Benjamin FELICE" userId="1e9af830-f581-406d-a5b0-9c6bb41e3065" providerId="ADAL" clId="{8A65CA1D-E3BA-4036-9802-2D2A3FF23909}" dt="2024-06-06T18:34:21.725" v="492" actId="47"/>
        <pc:sldMkLst>
          <pc:docMk/>
          <pc:sldMk cId="1617834683" sldId="274"/>
        </pc:sldMkLst>
        <pc:spChg chg="mod">
          <ac:chgData name="Benjamin FELICE" userId="1e9af830-f581-406d-a5b0-9c6bb41e3065" providerId="ADAL" clId="{8A65CA1D-E3BA-4036-9802-2D2A3FF23909}" dt="2024-06-06T18:17:28.663" v="485" actId="21"/>
          <ac:spMkLst>
            <pc:docMk/>
            <pc:sldMk cId="1617834683" sldId="274"/>
            <ac:spMk id="5" creationId="{4BB64EC7-F42A-0022-D85F-04A1421992D0}"/>
          </ac:spMkLst>
        </pc:spChg>
        <pc:spChg chg="mod">
          <ac:chgData name="Benjamin FELICE" userId="1e9af830-f581-406d-a5b0-9c6bb41e3065" providerId="ADAL" clId="{8A65CA1D-E3BA-4036-9802-2D2A3FF23909}" dt="2024-06-06T15:29:39.312" v="123"/>
          <ac:spMkLst>
            <pc:docMk/>
            <pc:sldMk cId="1617834683" sldId="274"/>
            <ac:spMk id="6" creationId="{55B996C6-40BF-F345-B584-A4E83799FBFD}"/>
          </ac:spMkLst>
        </pc:spChg>
      </pc:sldChg>
      <pc:sldChg chg="new del">
        <pc:chgData name="Benjamin FELICE" userId="1e9af830-f581-406d-a5b0-9c6bb41e3065" providerId="ADAL" clId="{8A65CA1D-E3BA-4036-9802-2D2A3FF23909}" dt="2024-06-06T15:27:46.764" v="101" actId="47"/>
        <pc:sldMkLst>
          <pc:docMk/>
          <pc:sldMk cId="1909933878" sldId="274"/>
        </pc:sldMkLst>
      </pc:sldChg>
      <pc:sldChg chg="add del">
        <pc:chgData name="Benjamin FELICE" userId="1e9af830-f581-406d-a5b0-9c6bb41e3065" providerId="ADAL" clId="{8A65CA1D-E3BA-4036-9802-2D2A3FF23909}" dt="2024-06-06T15:24:06.732" v="42"/>
        <pc:sldMkLst>
          <pc:docMk/>
          <pc:sldMk cId="2318834373" sldId="274"/>
        </pc:sldMkLst>
      </pc:sldChg>
      <pc:sldChg chg="add del ord">
        <pc:chgData name="Benjamin FELICE" userId="1e9af830-f581-406d-a5b0-9c6bb41e3065" providerId="ADAL" clId="{8A65CA1D-E3BA-4036-9802-2D2A3FF23909}" dt="2024-06-06T18:32:21.737" v="491" actId="47"/>
        <pc:sldMkLst>
          <pc:docMk/>
          <pc:sldMk cId="1050833059" sldId="275"/>
        </pc:sldMkLst>
      </pc:sldChg>
      <pc:sldChg chg="add del">
        <pc:chgData name="Benjamin FELICE" userId="1e9af830-f581-406d-a5b0-9c6bb41e3065" providerId="ADAL" clId="{8A65CA1D-E3BA-4036-9802-2D2A3FF23909}" dt="2024-06-06T15:27:29.371" v="98" actId="47"/>
        <pc:sldMkLst>
          <pc:docMk/>
          <pc:sldMk cId="2344565550" sldId="275"/>
        </pc:sldMkLst>
      </pc:sldChg>
      <pc:sldChg chg="new del">
        <pc:chgData name="Benjamin FELICE" userId="1e9af830-f581-406d-a5b0-9c6bb41e3065" providerId="ADAL" clId="{8A65CA1D-E3BA-4036-9802-2D2A3FF23909}" dt="2024-06-06T17:53:20.459" v="366" actId="47"/>
        <pc:sldMkLst>
          <pc:docMk/>
          <pc:sldMk cId="2629076267" sldId="275"/>
        </pc:sldMkLst>
      </pc:sldChg>
      <pc:sldChg chg="add del">
        <pc:chgData name="Benjamin FELICE" userId="1e9af830-f581-406d-a5b0-9c6bb41e3065" providerId="ADAL" clId="{8A65CA1D-E3BA-4036-9802-2D2A3FF23909}" dt="2024-06-06T15:24:06.732" v="42"/>
        <pc:sldMkLst>
          <pc:docMk/>
          <pc:sldMk cId="2941632811" sldId="275"/>
        </pc:sldMkLst>
      </pc:sldChg>
      <pc:sldChg chg="modSp add del mod">
        <pc:chgData name="Benjamin FELICE" userId="1e9af830-f581-406d-a5b0-9c6bb41e3065" providerId="ADAL" clId="{8A65CA1D-E3BA-4036-9802-2D2A3FF23909}" dt="2024-06-06T19:32:58.310" v="3246" actId="47"/>
        <pc:sldMkLst>
          <pc:docMk/>
          <pc:sldMk cId="3620901621" sldId="275"/>
        </pc:sldMkLst>
        <pc:spChg chg="mod">
          <ac:chgData name="Benjamin FELICE" userId="1e9af830-f581-406d-a5b0-9c6bb41e3065" providerId="ADAL" clId="{8A65CA1D-E3BA-4036-9802-2D2A3FF23909}" dt="2024-06-06T19:31:34.916" v="3220" actId="6549"/>
          <ac:spMkLst>
            <pc:docMk/>
            <pc:sldMk cId="3620901621" sldId="275"/>
            <ac:spMk id="3" creationId="{9A317EAE-C636-A485-1A49-6E3B399E4DBB}"/>
          </ac:spMkLst>
        </pc:spChg>
      </pc:sldChg>
      <pc:sldChg chg="add del">
        <pc:chgData name="Benjamin FELICE" userId="1e9af830-f581-406d-a5b0-9c6bb41e3065" providerId="ADAL" clId="{8A65CA1D-E3BA-4036-9802-2D2A3FF23909}" dt="2024-06-06T15:30:20.998" v="125" actId="47"/>
        <pc:sldMkLst>
          <pc:docMk/>
          <pc:sldMk cId="4102063586" sldId="275"/>
        </pc:sldMkLst>
      </pc:sldChg>
      <pc:sldChg chg="modSp add mod">
        <pc:chgData name="Benjamin FELICE" userId="1e9af830-f581-406d-a5b0-9c6bb41e3065" providerId="ADAL" clId="{8A65CA1D-E3BA-4036-9802-2D2A3FF23909}" dt="2024-06-06T19:51:25.224" v="3449" actId="14100"/>
        <pc:sldMkLst>
          <pc:docMk/>
          <pc:sldMk cId="1876563979" sldId="276"/>
        </pc:sldMkLst>
        <pc:spChg chg="mod">
          <ac:chgData name="Benjamin FELICE" userId="1e9af830-f581-406d-a5b0-9c6bb41e3065" providerId="ADAL" clId="{8A65CA1D-E3BA-4036-9802-2D2A3FF23909}" dt="2024-06-06T19:50:22.798" v="3442"/>
          <ac:spMkLst>
            <pc:docMk/>
            <pc:sldMk cId="1876563979" sldId="276"/>
            <ac:spMk id="2" creationId="{B3F4FF79-0BD7-1C5B-BE19-6ABA31F60A7C}"/>
          </ac:spMkLst>
        </pc:spChg>
        <pc:spChg chg="mod">
          <ac:chgData name="Benjamin FELICE" userId="1e9af830-f581-406d-a5b0-9c6bb41e3065" providerId="ADAL" clId="{8A65CA1D-E3BA-4036-9802-2D2A3FF23909}" dt="2024-06-06T19:51:25.224" v="3449" actId="14100"/>
          <ac:spMkLst>
            <pc:docMk/>
            <pc:sldMk cId="1876563979" sldId="276"/>
            <ac:spMk id="3" creationId="{9A317EAE-C636-A485-1A49-6E3B399E4DBB}"/>
          </ac:spMkLst>
        </pc:spChg>
      </pc:sldChg>
      <pc:sldChg chg="add del">
        <pc:chgData name="Benjamin FELICE" userId="1e9af830-f581-406d-a5b0-9c6bb41e3065" providerId="ADAL" clId="{8A65CA1D-E3BA-4036-9802-2D2A3FF23909}" dt="2024-06-06T15:24:06.732" v="42"/>
        <pc:sldMkLst>
          <pc:docMk/>
          <pc:sldMk cId="3296607004" sldId="276"/>
        </pc:sldMkLst>
      </pc:sldChg>
      <pc:sldChg chg="new del">
        <pc:chgData name="Benjamin FELICE" userId="1e9af830-f581-406d-a5b0-9c6bb41e3065" providerId="ADAL" clId="{8A65CA1D-E3BA-4036-9802-2D2A3FF23909}" dt="2024-06-06T19:31:12.023" v="3218" actId="47"/>
        <pc:sldMkLst>
          <pc:docMk/>
          <pc:sldMk cId="709111492" sldId="277"/>
        </pc:sldMkLst>
      </pc:sldChg>
      <pc:sldChg chg="new del">
        <pc:chgData name="Benjamin FELICE" userId="1e9af830-f581-406d-a5b0-9c6bb41e3065" providerId="ADAL" clId="{8A65CA1D-E3BA-4036-9802-2D2A3FF23909}" dt="2024-06-06T19:41:14.694" v="3373" actId="47"/>
        <pc:sldMkLst>
          <pc:docMk/>
          <pc:sldMk cId="1312899490" sldId="277"/>
        </pc:sldMkLst>
      </pc:sldChg>
      <pc:sldChg chg="delSp modSp new mod">
        <pc:chgData name="Benjamin FELICE" userId="1e9af830-f581-406d-a5b0-9c6bb41e3065" providerId="ADAL" clId="{8A65CA1D-E3BA-4036-9802-2D2A3FF23909}" dt="2024-06-09T11:14:22.292" v="4467" actId="20577"/>
        <pc:sldMkLst>
          <pc:docMk/>
          <pc:sldMk cId="1959035358" sldId="277"/>
        </pc:sldMkLst>
        <pc:spChg chg="mod">
          <ac:chgData name="Benjamin FELICE" userId="1e9af830-f581-406d-a5b0-9c6bb41e3065" providerId="ADAL" clId="{8A65CA1D-E3BA-4036-9802-2D2A3FF23909}" dt="2024-06-06T19:56:13.617" v="3835" actId="20577"/>
          <ac:spMkLst>
            <pc:docMk/>
            <pc:sldMk cId="1959035358" sldId="277"/>
            <ac:spMk id="2" creationId="{475BE825-1BEA-FD8A-DF20-6727DA3B4247}"/>
          </ac:spMkLst>
        </pc:spChg>
        <pc:spChg chg="mod">
          <ac:chgData name="Benjamin FELICE" userId="1e9af830-f581-406d-a5b0-9c6bb41e3065" providerId="ADAL" clId="{8A65CA1D-E3BA-4036-9802-2D2A3FF23909}" dt="2024-06-09T11:14:22.292" v="4467" actId="20577"/>
          <ac:spMkLst>
            <pc:docMk/>
            <pc:sldMk cId="1959035358" sldId="277"/>
            <ac:spMk id="3" creationId="{AA04172A-74D8-94E3-C37B-AA210CD8F0A9}"/>
          </ac:spMkLst>
        </pc:spChg>
        <pc:spChg chg="del">
          <ac:chgData name="Benjamin FELICE" userId="1e9af830-f581-406d-a5b0-9c6bb41e3065" providerId="ADAL" clId="{8A65CA1D-E3BA-4036-9802-2D2A3FF23909}" dt="2024-06-06T19:51:34.456" v="3450" actId="478"/>
          <ac:spMkLst>
            <pc:docMk/>
            <pc:sldMk cId="1959035358" sldId="277"/>
            <ac:spMk id="4" creationId="{50186910-FD58-241D-27E8-85D7D4BFDE36}"/>
          </ac:spMkLst>
        </pc:spChg>
      </pc:sldChg>
      <pc:sldChg chg="modSp add del mod">
        <pc:chgData name="Benjamin FELICE" userId="1e9af830-f581-406d-a5b0-9c6bb41e3065" providerId="ADAL" clId="{8A65CA1D-E3BA-4036-9802-2D2A3FF23909}" dt="2024-06-06T15:24:06.732" v="42"/>
        <pc:sldMkLst>
          <pc:docMk/>
          <pc:sldMk cId="2407885675" sldId="277"/>
        </pc:sldMkLst>
        <pc:spChg chg="mod">
          <ac:chgData name="Benjamin FELICE" userId="1e9af830-f581-406d-a5b0-9c6bb41e3065" providerId="ADAL" clId="{8A65CA1D-E3BA-4036-9802-2D2A3FF23909}" dt="2024-06-06T15:24:06.732" v="42"/>
          <ac:spMkLst>
            <pc:docMk/>
            <pc:sldMk cId="2407885675" sldId="277"/>
            <ac:spMk id="3" creationId="{C036FC17-5FB3-915C-0EEA-A888841C8BBD}"/>
          </ac:spMkLst>
        </pc:spChg>
      </pc:sldChg>
      <pc:sldChg chg="new del">
        <pc:chgData name="Benjamin FELICE" userId="1e9af830-f581-406d-a5b0-9c6bb41e3065" providerId="ADAL" clId="{8A65CA1D-E3BA-4036-9802-2D2A3FF23909}" dt="2024-06-06T19:40:56.631" v="3371" actId="47"/>
        <pc:sldMkLst>
          <pc:docMk/>
          <pc:sldMk cId="3055720314" sldId="277"/>
        </pc:sldMkLst>
      </pc:sldChg>
      <pc:sldChg chg="delSp modSp new add del mod">
        <pc:chgData name="Benjamin FELICE" userId="1e9af830-f581-406d-a5b0-9c6bb41e3065" providerId="ADAL" clId="{8A65CA1D-E3BA-4036-9802-2D2A3FF23909}" dt="2024-06-06T19:48:24.189" v="3434" actId="47"/>
        <pc:sldMkLst>
          <pc:docMk/>
          <pc:sldMk cId="4160216286" sldId="277"/>
        </pc:sldMkLst>
        <pc:spChg chg="mod">
          <ac:chgData name="Benjamin FELICE" userId="1e9af830-f581-406d-a5b0-9c6bb41e3065" providerId="ADAL" clId="{8A65CA1D-E3BA-4036-9802-2D2A3FF23909}" dt="2024-06-06T19:41:28.245" v="3375"/>
          <ac:spMkLst>
            <pc:docMk/>
            <pc:sldMk cId="4160216286" sldId="277"/>
            <ac:spMk id="2" creationId="{6A71DA9F-F589-5BF0-4C33-64D90EEB5A44}"/>
          </ac:spMkLst>
        </pc:spChg>
        <pc:spChg chg="del">
          <ac:chgData name="Benjamin FELICE" userId="1e9af830-f581-406d-a5b0-9c6bb41e3065" providerId="ADAL" clId="{8A65CA1D-E3BA-4036-9802-2D2A3FF23909}" dt="2024-06-06T19:41:42.417" v="3379" actId="478"/>
          <ac:spMkLst>
            <pc:docMk/>
            <pc:sldMk cId="4160216286" sldId="277"/>
            <ac:spMk id="3" creationId="{6CE68426-6ACD-BE88-08F0-4DD1695382E0}"/>
          </ac:spMkLst>
        </pc:spChg>
        <pc:spChg chg="mod">
          <ac:chgData name="Benjamin FELICE" userId="1e9af830-f581-406d-a5b0-9c6bb41e3065" providerId="ADAL" clId="{8A65CA1D-E3BA-4036-9802-2D2A3FF23909}" dt="2024-06-06T19:43:59.262" v="3398" actId="20577"/>
          <ac:spMkLst>
            <pc:docMk/>
            <pc:sldMk cId="4160216286" sldId="277"/>
            <ac:spMk id="4" creationId="{BBB18A71-FE7A-B34A-94A0-FD907C80B042}"/>
          </ac:spMkLst>
        </pc:spChg>
      </pc:sldChg>
      <pc:sldChg chg="new del">
        <pc:chgData name="Benjamin FELICE" userId="1e9af830-f581-406d-a5b0-9c6bb41e3065" providerId="ADAL" clId="{8A65CA1D-E3BA-4036-9802-2D2A3FF23909}" dt="2024-06-06T19:31:13.078" v="3219" actId="47"/>
        <pc:sldMkLst>
          <pc:docMk/>
          <pc:sldMk cId="1040872919" sldId="278"/>
        </pc:sldMkLst>
      </pc:sldChg>
      <pc:sldChg chg="addSp delSp modSp new mod">
        <pc:chgData name="Benjamin FELICE" userId="1e9af830-f581-406d-a5b0-9c6bb41e3065" providerId="ADAL" clId="{8A65CA1D-E3BA-4036-9802-2D2A3FF23909}" dt="2024-06-06T20:28:34.966" v="3916" actId="1037"/>
        <pc:sldMkLst>
          <pc:docMk/>
          <pc:sldMk cId="1585962604" sldId="278"/>
        </pc:sldMkLst>
        <pc:spChg chg="mod ord">
          <ac:chgData name="Benjamin FELICE" userId="1e9af830-f581-406d-a5b0-9c6bb41e3065" providerId="ADAL" clId="{8A65CA1D-E3BA-4036-9802-2D2A3FF23909}" dt="2024-06-06T20:28:34.966" v="3916" actId="1037"/>
          <ac:spMkLst>
            <pc:docMk/>
            <pc:sldMk cId="1585962604" sldId="278"/>
            <ac:spMk id="2" creationId="{D6977603-EFAB-B5A2-FFF7-2929C52F998D}"/>
          </ac:spMkLst>
        </pc:spChg>
        <pc:spChg chg="del">
          <ac:chgData name="Benjamin FELICE" userId="1e9af830-f581-406d-a5b0-9c6bb41e3065" providerId="ADAL" clId="{8A65CA1D-E3BA-4036-9802-2D2A3FF23909}" dt="2024-06-06T20:27:33.830" v="3892" actId="478"/>
          <ac:spMkLst>
            <pc:docMk/>
            <pc:sldMk cId="1585962604" sldId="278"/>
            <ac:spMk id="3" creationId="{ACC1D780-9551-DF74-C282-8A2A17D06557}"/>
          </ac:spMkLst>
        </pc:spChg>
        <pc:spChg chg="del">
          <ac:chgData name="Benjamin FELICE" userId="1e9af830-f581-406d-a5b0-9c6bb41e3065" providerId="ADAL" clId="{8A65CA1D-E3BA-4036-9802-2D2A3FF23909}" dt="2024-06-06T20:27:24.225" v="3888"/>
          <ac:spMkLst>
            <pc:docMk/>
            <pc:sldMk cId="1585962604" sldId="278"/>
            <ac:spMk id="4" creationId="{90F01E92-1713-398B-DF7D-3AEF39B9C05A}"/>
          </ac:spMkLst>
        </pc:spChg>
        <pc:picChg chg="add mod">
          <ac:chgData name="Benjamin FELICE" userId="1e9af830-f581-406d-a5b0-9c6bb41e3065" providerId="ADAL" clId="{8A65CA1D-E3BA-4036-9802-2D2A3FF23909}" dt="2024-06-06T20:28:12.413" v="3911" actId="1038"/>
          <ac:picMkLst>
            <pc:docMk/>
            <pc:sldMk cId="1585962604" sldId="278"/>
            <ac:picMk id="6" creationId="{F17CDB5A-2C63-8829-094E-2E76C1A44008}"/>
          </ac:picMkLst>
        </pc:picChg>
      </pc:sldChg>
      <pc:sldChg chg="add del">
        <pc:chgData name="Benjamin FELICE" userId="1e9af830-f581-406d-a5b0-9c6bb41e3065" providerId="ADAL" clId="{8A65CA1D-E3BA-4036-9802-2D2A3FF23909}" dt="2024-06-06T15:24:06.732" v="42"/>
        <pc:sldMkLst>
          <pc:docMk/>
          <pc:sldMk cId="4051478765" sldId="278"/>
        </pc:sldMkLst>
      </pc:sldChg>
      <pc:sldChg chg="addSp delSp modSp new mod ord">
        <pc:chgData name="Benjamin FELICE" userId="1e9af830-f581-406d-a5b0-9c6bb41e3065" providerId="ADAL" clId="{8A65CA1D-E3BA-4036-9802-2D2A3FF23909}" dt="2024-06-06T20:49:25.396" v="4387" actId="20578"/>
        <pc:sldMkLst>
          <pc:docMk/>
          <pc:sldMk cId="1374245254" sldId="279"/>
        </pc:sldMkLst>
        <pc:spChg chg="mod">
          <ac:chgData name="Benjamin FELICE" userId="1e9af830-f581-406d-a5b0-9c6bb41e3065" providerId="ADAL" clId="{8A65CA1D-E3BA-4036-9802-2D2A3FF23909}" dt="2024-06-06T20:36:21.151" v="4068" actId="20577"/>
          <ac:spMkLst>
            <pc:docMk/>
            <pc:sldMk cId="1374245254" sldId="279"/>
            <ac:spMk id="2" creationId="{7FB035D9-4980-DD1C-1B8C-8944D319697C}"/>
          </ac:spMkLst>
        </pc:spChg>
        <pc:spChg chg="mod">
          <ac:chgData name="Benjamin FELICE" userId="1e9af830-f581-406d-a5b0-9c6bb41e3065" providerId="ADAL" clId="{8A65CA1D-E3BA-4036-9802-2D2A3FF23909}" dt="2024-06-06T20:49:25.396" v="4387" actId="20578"/>
          <ac:spMkLst>
            <pc:docMk/>
            <pc:sldMk cId="1374245254" sldId="279"/>
            <ac:spMk id="3" creationId="{AB09F657-518F-09C7-36C5-DA99F019F5ED}"/>
          </ac:spMkLst>
        </pc:spChg>
        <pc:spChg chg="mod">
          <ac:chgData name="Benjamin FELICE" userId="1e9af830-f581-406d-a5b0-9c6bb41e3065" providerId="ADAL" clId="{8A65CA1D-E3BA-4036-9802-2D2A3FF23909}" dt="2024-06-06T20:32:52.039" v="4001" actId="6549"/>
          <ac:spMkLst>
            <pc:docMk/>
            <pc:sldMk cId="1374245254" sldId="279"/>
            <ac:spMk id="4" creationId="{8D0EB82A-3CA5-1E32-008B-A309CE0A7383}"/>
          </ac:spMkLst>
        </pc:spChg>
        <pc:spChg chg="add">
          <ac:chgData name="Benjamin FELICE" userId="1e9af830-f581-406d-a5b0-9c6bb41e3065" providerId="ADAL" clId="{8A65CA1D-E3BA-4036-9802-2D2A3FF23909}" dt="2024-06-06T20:31:56.679" v="3987"/>
          <ac:spMkLst>
            <pc:docMk/>
            <pc:sldMk cId="1374245254" sldId="279"/>
            <ac:spMk id="5" creationId="{FDCA16CD-CB45-FF48-BF5E-A22D3243B499}"/>
          </ac:spMkLst>
        </pc:spChg>
        <pc:spChg chg="add">
          <ac:chgData name="Benjamin FELICE" userId="1e9af830-f581-406d-a5b0-9c6bb41e3065" providerId="ADAL" clId="{8A65CA1D-E3BA-4036-9802-2D2A3FF23909}" dt="2024-06-06T20:31:56.679" v="3987"/>
          <ac:spMkLst>
            <pc:docMk/>
            <pc:sldMk cId="1374245254" sldId="279"/>
            <ac:spMk id="6" creationId="{A83426A6-DDA9-781B-BA46-DE1CF938FE0A}"/>
          </ac:spMkLst>
        </pc:spChg>
        <pc:spChg chg="add">
          <ac:chgData name="Benjamin FELICE" userId="1e9af830-f581-406d-a5b0-9c6bb41e3065" providerId="ADAL" clId="{8A65CA1D-E3BA-4036-9802-2D2A3FF23909}" dt="2024-06-06T20:31:56.679" v="3987"/>
          <ac:spMkLst>
            <pc:docMk/>
            <pc:sldMk cId="1374245254" sldId="279"/>
            <ac:spMk id="7" creationId="{6CBEA9ED-933B-74D8-4808-8B8A3E48D3E4}"/>
          </ac:spMkLst>
        </pc:spChg>
        <pc:spChg chg="add">
          <ac:chgData name="Benjamin FELICE" userId="1e9af830-f581-406d-a5b0-9c6bb41e3065" providerId="ADAL" clId="{8A65CA1D-E3BA-4036-9802-2D2A3FF23909}" dt="2024-06-06T20:31:56.679" v="3987"/>
          <ac:spMkLst>
            <pc:docMk/>
            <pc:sldMk cId="1374245254" sldId="279"/>
            <ac:spMk id="8" creationId="{7A7495EA-754F-AC5F-843A-9BDE055EBAE4}"/>
          </ac:spMkLst>
        </pc:spChg>
        <pc:spChg chg="add">
          <ac:chgData name="Benjamin FELICE" userId="1e9af830-f581-406d-a5b0-9c6bb41e3065" providerId="ADAL" clId="{8A65CA1D-E3BA-4036-9802-2D2A3FF23909}" dt="2024-06-06T20:31:56.679" v="3987"/>
          <ac:spMkLst>
            <pc:docMk/>
            <pc:sldMk cId="1374245254" sldId="279"/>
            <ac:spMk id="9" creationId="{3301453C-9B2E-98BD-7329-4FFED91E588B}"/>
          </ac:spMkLst>
        </pc:spChg>
        <pc:spChg chg="add">
          <ac:chgData name="Benjamin FELICE" userId="1e9af830-f581-406d-a5b0-9c6bb41e3065" providerId="ADAL" clId="{8A65CA1D-E3BA-4036-9802-2D2A3FF23909}" dt="2024-06-06T20:31:56.679" v="3987"/>
          <ac:spMkLst>
            <pc:docMk/>
            <pc:sldMk cId="1374245254" sldId="279"/>
            <ac:spMk id="10" creationId="{985408A3-43BF-470A-7FB0-3162417E8E21}"/>
          </ac:spMkLst>
        </pc:spChg>
        <pc:spChg chg="add">
          <ac:chgData name="Benjamin FELICE" userId="1e9af830-f581-406d-a5b0-9c6bb41e3065" providerId="ADAL" clId="{8A65CA1D-E3BA-4036-9802-2D2A3FF23909}" dt="2024-06-06T20:32:01.458" v="3988"/>
          <ac:spMkLst>
            <pc:docMk/>
            <pc:sldMk cId="1374245254" sldId="279"/>
            <ac:spMk id="11" creationId="{25FF9763-2ADB-52C0-F585-653DAAE11DC0}"/>
          </ac:spMkLst>
        </pc:spChg>
        <pc:spChg chg="add">
          <ac:chgData name="Benjamin FELICE" userId="1e9af830-f581-406d-a5b0-9c6bb41e3065" providerId="ADAL" clId="{8A65CA1D-E3BA-4036-9802-2D2A3FF23909}" dt="2024-06-06T20:32:01.458" v="3988"/>
          <ac:spMkLst>
            <pc:docMk/>
            <pc:sldMk cId="1374245254" sldId="279"/>
            <ac:spMk id="12" creationId="{C1612253-95FC-767F-084B-EE42557E3055}"/>
          </ac:spMkLst>
        </pc:spChg>
        <pc:spChg chg="add">
          <ac:chgData name="Benjamin FELICE" userId="1e9af830-f581-406d-a5b0-9c6bb41e3065" providerId="ADAL" clId="{8A65CA1D-E3BA-4036-9802-2D2A3FF23909}" dt="2024-06-06T20:32:01.458" v="3988"/>
          <ac:spMkLst>
            <pc:docMk/>
            <pc:sldMk cId="1374245254" sldId="279"/>
            <ac:spMk id="13" creationId="{A3BC8D40-0567-9D3A-D24A-CC0796C03656}"/>
          </ac:spMkLst>
        </pc:spChg>
        <pc:spChg chg="add">
          <ac:chgData name="Benjamin FELICE" userId="1e9af830-f581-406d-a5b0-9c6bb41e3065" providerId="ADAL" clId="{8A65CA1D-E3BA-4036-9802-2D2A3FF23909}" dt="2024-06-06T20:32:01.458" v="3988"/>
          <ac:spMkLst>
            <pc:docMk/>
            <pc:sldMk cId="1374245254" sldId="279"/>
            <ac:spMk id="14" creationId="{900172B9-DCCD-E101-C67A-3762EEEF02ED}"/>
          </ac:spMkLst>
        </pc:spChg>
        <pc:spChg chg="add">
          <ac:chgData name="Benjamin FELICE" userId="1e9af830-f581-406d-a5b0-9c6bb41e3065" providerId="ADAL" clId="{8A65CA1D-E3BA-4036-9802-2D2A3FF23909}" dt="2024-06-06T20:32:01.458" v="3988"/>
          <ac:spMkLst>
            <pc:docMk/>
            <pc:sldMk cId="1374245254" sldId="279"/>
            <ac:spMk id="15" creationId="{CEA0BADC-BD78-8C5E-85A4-8F68189DCCCC}"/>
          </ac:spMkLst>
        </pc:spChg>
        <pc:spChg chg="add">
          <ac:chgData name="Benjamin FELICE" userId="1e9af830-f581-406d-a5b0-9c6bb41e3065" providerId="ADAL" clId="{8A65CA1D-E3BA-4036-9802-2D2A3FF23909}" dt="2024-06-06T20:32:01.458" v="3988"/>
          <ac:spMkLst>
            <pc:docMk/>
            <pc:sldMk cId="1374245254" sldId="279"/>
            <ac:spMk id="16" creationId="{18997B5D-2348-C3ED-320C-9553A5D2C820}"/>
          </ac:spMkLst>
        </pc:spChg>
        <pc:spChg chg="add">
          <ac:chgData name="Benjamin FELICE" userId="1e9af830-f581-406d-a5b0-9c6bb41e3065" providerId="ADAL" clId="{8A65CA1D-E3BA-4036-9802-2D2A3FF23909}" dt="2024-06-06T20:32:03.534" v="3989"/>
          <ac:spMkLst>
            <pc:docMk/>
            <pc:sldMk cId="1374245254" sldId="279"/>
            <ac:spMk id="17" creationId="{7EA48156-8D35-E4DC-B0C3-17362EBC35F9}"/>
          </ac:spMkLst>
        </pc:spChg>
        <pc:spChg chg="add">
          <ac:chgData name="Benjamin FELICE" userId="1e9af830-f581-406d-a5b0-9c6bb41e3065" providerId="ADAL" clId="{8A65CA1D-E3BA-4036-9802-2D2A3FF23909}" dt="2024-06-06T20:32:03.534" v="3989"/>
          <ac:spMkLst>
            <pc:docMk/>
            <pc:sldMk cId="1374245254" sldId="279"/>
            <ac:spMk id="18" creationId="{4C2F5D5A-EB7B-DCDB-8075-3824049DF442}"/>
          </ac:spMkLst>
        </pc:spChg>
        <pc:spChg chg="add">
          <ac:chgData name="Benjamin FELICE" userId="1e9af830-f581-406d-a5b0-9c6bb41e3065" providerId="ADAL" clId="{8A65CA1D-E3BA-4036-9802-2D2A3FF23909}" dt="2024-06-06T20:32:03.534" v="3989"/>
          <ac:spMkLst>
            <pc:docMk/>
            <pc:sldMk cId="1374245254" sldId="279"/>
            <ac:spMk id="19" creationId="{7A5D854D-3933-8241-50A0-A64746F76D04}"/>
          </ac:spMkLst>
        </pc:spChg>
        <pc:spChg chg="add">
          <ac:chgData name="Benjamin FELICE" userId="1e9af830-f581-406d-a5b0-9c6bb41e3065" providerId="ADAL" clId="{8A65CA1D-E3BA-4036-9802-2D2A3FF23909}" dt="2024-06-06T20:32:03.534" v="3989"/>
          <ac:spMkLst>
            <pc:docMk/>
            <pc:sldMk cId="1374245254" sldId="279"/>
            <ac:spMk id="20" creationId="{F0FCBC48-B975-D3A9-F7AC-2DFFA6940E88}"/>
          </ac:spMkLst>
        </pc:spChg>
        <pc:spChg chg="add">
          <ac:chgData name="Benjamin FELICE" userId="1e9af830-f581-406d-a5b0-9c6bb41e3065" providerId="ADAL" clId="{8A65CA1D-E3BA-4036-9802-2D2A3FF23909}" dt="2024-06-06T20:32:03.534" v="3989"/>
          <ac:spMkLst>
            <pc:docMk/>
            <pc:sldMk cId="1374245254" sldId="279"/>
            <ac:spMk id="21" creationId="{6D943A03-72C0-21D1-2584-868DB894DDE3}"/>
          </ac:spMkLst>
        </pc:spChg>
        <pc:spChg chg="add">
          <ac:chgData name="Benjamin FELICE" userId="1e9af830-f581-406d-a5b0-9c6bb41e3065" providerId="ADAL" clId="{8A65CA1D-E3BA-4036-9802-2D2A3FF23909}" dt="2024-06-06T20:32:03.534" v="3989"/>
          <ac:spMkLst>
            <pc:docMk/>
            <pc:sldMk cId="1374245254" sldId="279"/>
            <ac:spMk id="22" creationId="{AD13DAE5-2829-EBEE-453D-D82A21E4BC16}"/>
          </ac:spMkLst>
        </pc:spChg>
        <pc:graphicFrameChg chg="add del mod">
          <ac:chgData name="Benjamin FELICE" userId="1e9af830-f581-406d-a5b0-9c6bb41e3065" providerId="ADAL" clId="{8A65CA1D-E3BA-4036-9802-2D2A3FF23909}" dt="2024-06-06T20:34:46.203" v="4027" actId="478"/>
          <ac:graphicFrameMkLst>
            <pc:docMk/>
            <pc:sldMk cId="1374245254" sldId="279"/>
            <ac:graphicFrameMk id="23" creationId="{63D4399C-E252-8CF0-8F01-BE5C15F5B1AC}"/>
          </ac:graphicFrameMkLst>
        </pc:graphicFrameChg>
        <pc:picChg chg="add">
          <ac:chgData name="Benjamin FELICE" userId="1e9af830-f581-406d-a5b0-9c6bb41e3065" providerId="ADAL" clId="{8A65CA1D-E3BA-4036-9802-2D2A3FF23909}" dt="2024-06-06T20:31:56.679" v="3987"/>
          <ac:picMkLst>
            <pc:docMk/>
            <pc:sldMk cId="1374245254" sldId="279"/>
            <ac:picMk id="1025" creationId="{17570204-4D95-95D1-08BB-F9A8D2D8F64C}"/>
          </ac:picMkLst>
        </pc:picChg>
        <pc:picChg chg="add">
          <ac:chgData name="Benjamin FELICE" userId="1e9af830-f581-406d-a5b0-9c6bb41e3065" providerId="ADAL" clId="{8A65CA1D-E3BA-4036-9802-2D2A3FF23909}" dt="2024-06-06T20:31:56.679" v="3987"/>
          <ac:picMkLst>
            <pc:docMk/>
            <pc:sldMk cId="1374245254" sldId="279"/>
            <ac:picMk id="1026" creationId="{F7FA0D0C-A95C-173F-C26E-6B6DF87B0980}"/>
          </ac:picMkLst>
        </pc:picChg>
        <pc:picChg chg="add">
          <ac:chgData name="Benjamin FELICE" userId="1e9af830-f581-406d-a5b0-9c6bb41e3065" providerId="ADAL" clId="{8A65CA1D-E3BA-4036-9802-2D2A3FF23909}" dt="2024-06-06T20:31:56.679" v="3987"/>
          <ac:picMkLst>
            <pc:docMk/>
            <pc:sldMk cId="1374245254" sldId="279"/>
            <ac:picMk id="1027" creationId="{3A2C0404-C4CF-5C23-8349-2B8D9850EC4B}"/>
          </ac:picMkLst>
        </pc:picChg>
        <pc:picChg chg="add">
          <ac:chgData name="Benjamin FELICE" userId="1e9af830-f581-406d-a5b0-9c6bb41e3065" providerId="ADAL" clId="{8A65CA1D-E3BA-4036-9802-2D2A3FF23909}" dt="2024-06-06T20:31:56.679" v="3987"/>
          <ac:picMkLst>
            <pc:docMk/>
            <pc:sldMk cId="1374245254" sldId="279"/>
            <ac:picMk id="1028" creationId="{C235CAD9-AF26-A579-8730-6A0EB2FDE1AC}"/>
          </ac:picMkLst>
        </pc:picChg>
        <pc:picChg chg="add">
          <ac:chgData name="Benjamin FELICE" userId="1e9af830-f581-406d-a5b0-9c6bb41e3065" providerId="ADAL" clId="{8A65CA1D-E3BA-4036-9802-2D2A3FF23909}" dt="2024-06-06T20:31:56.679" v="3987"/>
          <ac:picMkLst>
            <pc:docMk/>
            <pc:sldMk cId="1374245254" sldId="279"/>
            <ac:picMk id="1029" creationId="{31482FCC-81A3-4BF9-4CAA-6AA3E00399A6}"/>
          </ac:picMkLst>
        </pc:picChg>
        <pc:picChg chg="add">
          <ac:chgData name="Benjamin FELICE" userId="1e9af830-f581-406d-a5b0-9c6bb41e3065" providerId="ADAL" clId="{8A65CA1D-E3BA-4036-9802-2D2A3FF23909}" dt="2024-06-06T20:32:01.458" v="3988"/>
          <ac:picMkLst>
            <pc:docMk/>
            <pc:sldMk cId="1374245254" sldId="279"/>
            <ac:picMk id="1036" creationId="{C3F02B45-B0E8-D72A-D59D-9C656A9166EF}"/>
          </ac:picMkLst>
        </pc:picChg>
        <pc:picChg chg="add">
          <ac:chgData name="Benjamin FELICE" userId="1e9af830-f581-406d-a5b0-9c6bb41e3065" providerId="ADAL" clId="{8A65CA1D-E3BA-4036-9802-2D2A3FF23909}" dt="2024-06-06T20:32:01.458" v="3988"/>
          <ac:picMkLst>
            <pc:docMk/>
            <pc:sldMk cId="1374245254" sldId="279"/>
            <ac:picMk id="1037" creationId="{E5F4E60F-871A-AB42-9CC5-A5A4EEE094D4}"/>
          </ac:picMkLst>
        </pc:picChg>
        <pc:picChg chg="add">
          <ac:chgData name="Benjamin FELICE" userId="1e9af830-f581-406d-a5b0-9c6bb41e3065" providerId="ADAL" clId="{8A65CA1D-E3BA-4036-9802-2D2A3FF23909}" dt="2024-06-06T20:32:01.458" v="3988"/>
          <ac:picMkLst>
            <pc:docMk/>
            <pc:sldMk cId="1374245254" sldId="279"/>
            <ac:picMk id="1038" creationId="{7E653780-5F69-BEB7-6F38-6622A4A28204}"/>
          </ac:picMkLst>
        </pc:picChg>
        <pc:picChg chg="add">
          <ac:chgData name="Benjamin FELICE" userId="1e9af830-f581-406d-a5b0-9c6bb41e3065" providerId="ADAL" clId="{8A65CA1D-E3BA-4036-9802-2D2A3FF23909}" dt="2024-06-06T20:32:01.458" v="3988"/>
          <ac:picMkLst>
            <pc:docMk/>
            <pc:sldMk cId="1374245254" sldId="279"/>
            <ac:picMk id="1039" creationId="{D3422E68-254F-B2E8-9E74-E41AED63DC71}"/>
          </ac:picMkLst>
        </pc:picChg>
        <pc:picChg chg="add">
          <ac:chgData name="Benjamin FELICE" userId="1e9af830-f581-406d-a5b0-9c6bb41e3065" providerId="ADAL" clId="{8A65CA1D-E3BA-4036-9802-2D2A3FF23909}" dt="2024-06-06T20:32:01.458" v="3988"/>
          <ac:picMkLst>
            <pc:docMk/>
            <pc:sldMk cId="1374245254" sldId="279"/>
            <ac:picMk id="1040" creationId="{75F0D03D-3763-A197-4FB2-54F561A35FDF}"/>
          </ac:picMkLst>
        </pc:picChg>
        <pc:picChg chg="add">
          <ac:chgData name="Benjamin FELICE" userId="1e9af830-f581-406d-a5b0-9c6bb41e3065" providerId="ADAL" clId="{8A65CA1D-E3BA-4036-9802-2D2A3FF23909}" dt="2024-06-06T20:32:03.534" v="3989"/>
          <ac:picMkLst>
            <pc:docMk/>
            <pc:sldMk cId="1374245254" sldId="279"/>
            <ac:picMk id="1047" creationId="{A4516F52-EAE3-7B12-53BB-B63C0B9C8240}"/>
          </ac:picMkLst>
        </pc:picChg>
        <pc:picChg chg="add">
          <ac:chgData name="Benjamin FELICE" userId="1e9af830-f581-406d-a5b0-9c6bb41e3065" providerId="ADAL" clId="{8A65CA1D-E3BA-4036-9802-2D2A3FF23909}" dt="2024-06-06T20:32:03.534" v="3989"/>
          <ac:picMkLst>
            <pc:docMk/>
            <pc:sldMk cId="1374245254" sldId="279"/>
            <ac:picMk id="1048" creationId="{31CC31FC-4660-6580-94E7-E944175B3056}"/>
          </ac:picMkLst>
        </pc:picChg>
        <pc:picChg chg="add">
          <ac:chgData name="Benjamin FELICE" userId="1e9af830-f581-406d-a5b0-9c6bb41e3065" providerId="ADAL" clId="{8A65CA1D-E3BA-4036-9802-2D2A3FF23909}" dt="2024-06-06T20:32:03.534" v="3989"/>
          <ac:picMkLst>
            <pc:docMk/>
            <pc:sldMk cId="1374245254" sldId="279"/>
            <ac:picMk id="1049" creationId="{6BDE13BE-AEE7-DC9C-FD51-13818280022E}"/>
          </ac:picMkLst>
        </pc:picChg>
        <pc:picChg chg="add">
          <ac:chgData name="Benjamin FELICE" userId="1e9af830-f581-406d-a5b0-9c6bb41e3065" providerId="ADAL" clId="{8A65CA1D-E3BA-4036-9802-2D2A3FF23909}" dt="2024-06-06T20:32:03.534" v="3989"/>
          <ac:picMkLst>
            <pc:docMk/>
            <pc:sldMk cId="1374245254" sldId="279"/>
            <ac:picMk id="1050" creationId="{B8B55078-DD16-8723-CD1E-BB72FF627504}"/>
          </ac:picMkLst>
        </pc:picChg>
        <pc:picChg chg="add">
          <ac:chgData name="Benjamin FELICE" userId="1e9af830-f581-406d-a5b0-9c6bb41e3065" providerId="ADAL" clId="{8A65CA1D-E3BA-4036-9802-2D2A3FF23909}" dt="2024-06-06T20:32:03.534" v="3989"/>
          <ac:picMkLst>
            <pc:docMk/>
            <pc:sldMk cId="1374245254" sldId="279"/>
            <ac:picMk id="1051" creationId="{8DF762DC-FD29-E2A6-1C72-697E29610A58}"/>
          </ac:picMkLst>
        </pc:picChg>
      </pc:sldChg>
      <pc:sldChg chg="modSp add mod ord">
        <pc:chgData name="Benjamin FELICE" userId="1e9af830-f581-406d-a5b0-9c6bb41e3065" providerId="ADAL" clId="{8A65CA1D-E3BA-4036-9802-2D2A3FF23909}" dt="2024-06-06T20:44:46.564" v="4302" actId="5793"/>
        <pc:sldMkLst>
          <pc:docMk/>
          <pc:sldMk cId="2935123472" sldId="280"/>
        </pc:sldMkLst>
        <pc:spChg chg="mod">
          <ac:chgData name="Benjamin FELICE" userId="1e9af830-f581-406d-a5b0-9c6bb41e3065" providerId="ADAL" clId="{8A65CA1D-E3BA-4036-9802-2D2A3FF23909}" dt="2024-06-06T20:44:46.564" v="4302" actId="5793"/>
          <ac:spMkLst>
            <pc:docMk/>
            <pc:sldMk cId="2935123472" sldId="280"/>
            <ac:spMk id="3" creationId="{AB09F657-518F-09C7-36C5-DA99F019F5ED}"/>
          </ac:spMkLst>
        </pc:spChg>
        <pc:spChg chg="mod">
          <ac:chgData name="Benjamin FELICE" userId="1e9af830-f581-406d-a5b0-9c6bb41e3065" providerId="ADAL" clId="{8A65CA1D-E3BA-4036-9802-2D2A3FF23909}" dt="2024-06-06T20:37:14.535" v="4083" actId="6549"/>
          <ac:spMkLst>
            <pc:docMk/>
            <pc:sldMk cId="2935123472" sldId="280"/>
            <ac:spMk id="4" creationId="{8D0EB82A-3CA5-1E32-008B-A309CE0A7383}"/>
          </ac:spMkLst>
        </pc:spChg>
      </pc:sldChg>
      <pc:sldChg chg="add del">
        <pc:chgData name="Benjamin FELICE" userId="1e9af830-f581-406d-a5b0-9c6bb41e3065" providerId="ADAL" clId="{8A65CA1D-E3BA-4036-9802-2D2A3FF23909}" dt="2024-06-06T20:45:53.840" v="4307" actId="47"/>
        <pc:sldMkLst>
          <pc:docMk/>
          <pc:sldMk cId="681881785" sldId="281"/>
        </pc:sldMkLst>
      </pc:sldChg>
      <pc:sldChg chg="add del">
        <pc:chgData name="Benjamin FELICE" userId="1e9af830-f581-406d-a5b0-9c6bb41e3065" providerId="ADAL" clId="{8A65CA1D-E3BA-4036-9802-2D2A3FF23909}" dt="2024-06-06T20:46:09.011" v="4310"/>
        <pc:sldMkLst>
          <pc:docMk/>
          <pc:sldMk cId="835628295" sldId="281"/>
        </pc:sldMkLst>
      </pc:sldChg>
      <pc:sldChg chg="modSp add mod">
        <pc:chgData name="Benjamin FELICE" userId="1e9af830-f581-406d-a5b0-9c6bb41e3065" providerId="ADAL" clId="{8A65CA1D-E3BA-4036-9802-2D2A3FF23909}" dt="2024-06-06T20:52:14.539" v="4451" actId="20577"/>
        <pc:sldMkLst>
          <pc:docMk/>
          <pc:sldMk cId="932139461" sldId="281"/>
        </pc:sldMkLst>
        <pc:spChg chg="mod">
          <ac:chgData name="Benjamin FELICE" userId="1e9af830-f581-406d-a5b0-9c6bb41e3065" providerId="ADAL" clId="{8A65CA1D-E3BA-4036-9802-2D2A3FF23909}" dt="2024-06-06T20:50:55.717" v="4416" actId="20577"/>
          <ac:spMkLst>
            <pc:docMk/>
            <pc:sldMk cId="932139461" sldId="281"/>
            <ac:spMk id="2" creationId="{475BE825-1BEA-FD8A-DF20-6727DA3B4247}"/>
          </ac:spMkLst>
        </pc:spChg>
        <pc:spChg chg="mod">
          <ac:chgData name="Benjamin FELICE" userId="1e9af830-f581-406d-a5b0-9c6bb41e3065" providerId="ADAL" clId="{8A65CA1D-E3BA-4036-9802-2D2A3FF23909}" dt="2024-06-06T20:52:14.539" v="4451" actId="20577"/>
          <ac:spMkLst>
            <pc:docMk/>
            <pc:sldMk cId="932139461" sldId="281"/>
            <ac:spMk id="3" creationId="{AA04172A-74D8-94E3-C37B-AA210CD8F0A9}"/>
          </ac:spMkLst>
        </pc:spChg>
      </pc:sldChg>
      <pc:sldChg chg="new del">
        <pc:chgData name="Benjamin FELICE" userId="1e9af830-f581-406d-a5b0-9c6bb41e3065" providerId="ADAL" clId="{8A65CA1D-E3BA-4036-9802-2D2A3FF23909}" dt="2024-06-06T20:45:38.697" v="4304" actId="47"/>
        <pc:sldMkLst>
          <pc:docMk/>
          <pc:sldMk cId="3880376064" sldId="281"/>
        </pc:sldMkLst>
      </pc:sldChg>
      <pc:sldChg chg="add del">
        <pc:chgData name="Benjamin FELICE" userId="1e9af830-f581-406d-a5b0-9c6bb41e3065" providerId="ADAL" clId="{8A65CA1D-E3BA-4036-9802-2D2A3FF23909}" dt="2024-06-06T20:45:56.978" v="4308" actId="47"/>
        <pc:sldMkLst>
          <pc:docMk/>
          <pc:sldMk cId="792976456" sldId="282"/>
        </pc:sldMkLst>
      </pc:sldChg>
      <pc:sldMasterChg chg="delSldLayout">
        <pc:chgData name="Benjamin FELICE" userId="1e9af830-f581-406d-a5b0-9c6bb41e3065" providerId="ADAL" clId="{8A65CA1D-E3BA-4036-9802-2D2A3FF23909}" dt="2024-06-06T15:30:20.998" v="125" actId="47"/>
        <pc:sldMasterMkLst>
          <pc:docMk/>
          <pc:sldMasterMk cId="213573502" sldId="2147483662"/>
        </pc:sldMasterMkLst>
        <pc:sldLayoutChg chg="del">
          <pc:chgData name="Benjamin FELICE" userId="1e9af830-f581-406d-a5b0-9c6bb41e3065" providerId="ADAL" clId="{8A65CA1D-E3BA-4036-9802-2D2A3FF23909}" dt="2024-06-06T15:30:20.998" v="125" actId="47"/>
          <pc:sldLayoutMkLst>
            <pc:docMk/>
            <pc:sldMasterMk cId="213573502" sldId="2147483662"/>
            <pc:sldLayoutMk cId="2815388753" sldId="2147483670"/>
          </pc:sldLayoutMkLst>
        </pc:sldLayoutChg>
      </pc:sldMasterChg>
      <pc:sldMasterChg chg="delSldLayout modSldLayout">
        <pc:chgData name="Benjamin FELICE" userId="1e9af830-f581-406d-a5b0-9c6bb41e3065" providerId="ADAL" clId="{8A65CA1D-E3BA-4036-9802-2D2A3FF23909}" dt="2024-06-06T18:32:21.737" v="491" actId="47"/>
        <pc:sldMasterMkLst>
          <pc:docMk/>
          <pc:sldMasterMk cId="1612444713" sldId="2147483664"/>
        </pc:sldMasterMkLst>
        <pc:sldLayoutChg chg="addSp delSp modSp mod">
          <pc:chgData name="Benjamin FELICE" userId="1e9af830-f581-406d-a5b0-9c6bb41e3065" providerId="ADAL" clId="{8A65CA1D-E3BA-4036-9802-2D2A3FF23909}" dt="2024-06-06T15:23:25.794" v="35"/>
          <pc:sldLayoutMkLst>
            <pc:docMk/>
            <pc:sldMasterMk cId="1612444713" sldId="2147483664"/>
            <pc:sldLayoutMk cId="4164815769" sldId="2147483669"/>
          </pc:sldLayoutMkLst>
          <pc:spChg chg="del">
            <ac:chgData name="Benjamin FELICE" userId="1e9af830-f581-406d-a5b0-9c6bb41e3065" providerId="ADAL" clId="{8A65CA1D-E3BA-4036-9802-2D2A3FF23909}" dt="2024-06-06T15:23:13.912" v="31" actId="478"/>
            <ac:spMkLst>
              <pc:docMk/>
              <pc:sldMasterMk cId="1612444713" sldId="2147483664"/>
              <pc:sldLayoutMk cId="4164815769" sldId="2147483669"/>
              <ac:spMk id="2" creationId="{00000000-0000-0000-0000-000000000000}"/>
            </ac:spMkLst>
          </pc:spChg>
          <pc:spChg chg="del">
            <ac:chgData name="Benjamin FELICE" userId="1e9af830-f581-406d-a5b0-9c6bb41e3065" providerId="ADAL" clId="{8A65CA1D-E3BA-4036-9802-2D2A3FF23909}" dt="2024-06-06T15:23:21.836" v="33" actId="478"/>
            <ac:spMkLst>
              <pc:docMk/>
              <pc:sldMasterMk cId="1612444713" sldId="2147483664"/>
              <pc:sldLayoutMk cId="4164815769" sldId="2147483669"/>
              <ac:spMk id="3" creationId="{00000000-0000-0000-0000-000000000000}"/>
            </ac:spMkLst>
          </pc:spChg>
          <pc:spChg chg="add mod">
            <ac:chgData name="Benjamin FELICE" userId="1e9af830-f581-406d-a5b0-9c6bb41e3065" providerId="ADAL" clId="{8A65CA1D-E3BA-4036-9802-2D2A3FF23909}" dt="2024-06-06T15:23:17.120" v="32"/>
            <ac:spMkLst>
              <pc:docMk/>
              <pc:sldMasterMk cId="1612444713" sldId="2147483664"/>
              <pc:sldLayoutMk cId="4164815769" sldId="2147483669"/>
              <ac:spMk id="4" creationId="{1D54D555-A01E-0CE9-461A-7A265BB3B1AD}"/>
            </ac:spMkLst>
          </pc:spChg>
          <pc:spChg chg="add mod">
            <ac:chgData name="Benjamin FELICE" userId="1e9af830-f581-406d-a5b0-9c6bb41e3065" providerId="ADAL" clId="{8A65CA1D-E3BA-4036-9802-2D2A3FF23909}" dt="2024-06-06T15:23:22.171" v="34"/>
            <ac:spMkLst>
              <pc:docMk/>
              <pc:sldMasterMk cId="1612444713" sldId="2147483664"/>
              <pc:sldLayoutMk cId="4164815769" sldId="2147483669"/>
              <ac:spMk id="7" creationId="{13BEA730-00E2-0298-275A-915CDFC9C9F0}"/>
            </ac:spMkLst>
          </pc:spChg>
          <pc:spChg chg="add mod">
            <ac:chgData name="Benjamin FELICE" userId="1e9af830-f581-406d-a5b0-9c6bb41e3065" providerId="ADAL" clId="{8A65CA1D-E3BA-4036-9802-2D2A3FF23909}" dt="2024-06-06T15:23:25.794" v="35"/>
            <ac:spMkLst>
              <pc:docMk/>
              <pc:sldMasterMk cId="1612444713" sldId="2147483664"/>
              <pc:sldLayoutMk cId="4164815769" sldId="2147483669"/>
              <ac:spMk id="8" creationId="{EB61A4CF-EF36-3E1E-0D38-8ED9D067DCDC}"/>
            </ac:spMkLst>
          </pc:spChg>
        </pc:sldLayoutChg>
        <pc:sldLayoutChg chg="del">
          <pc:chgData name="Benjamin FELICE" userId="1e9af830-f581-406d-a5b0-9c6bb41e3065" providerId="ADAL" clId="{8A65CA1D-E3BA-4036-9802-2D2A3FF23909}" dt="2024-06-06T18:32:21.737" v="491" actId="47"/>
          <pc:sldLayoutMkLst>
            <pc:docMk/>
            <pc:sldMasterMk cId="1612444713" sldId="2147483664"/>
            <pc:sldLayoutMk cId="2102682903" sldId="2147483670"/>
          </pc:sldLayoutMkLst>
        </pc:sldLayoutChg>
      </pc:sldMasterChg>
      <pc:sldMasterChg chg="delSldLayout">
        <pc:chgData name="Benjamin FELICE" userId="1e9af830-f581-406d-a5b0-9c6bb41e3065" providerId="ADAL" clId="{8A65CA1D-E3BA-4036-9802-2D2A3FF23909}" dt="2024-06-06T20:45:56.978" v="4308" actId="47"/>
        <pc:sldMasterMkLst>
          <pc:docMk/>
          <pc:sldMasterMk cId="3878277406" sldId="2147483667"/>
        </pc:sldMasterMkLst>
        <pc:sldLayoutChg chg="del">
          <pc:chgData name="Benjamin FELICE" userId="1e9af830-f581-406d-a5b0-9c6bb41e3065" providerId="ADAL" clId="{8A65CA1D-E3BA-4036-9802-2D2A3FF23909}" dt="2024-06-06T20:45:53.840" v="4307" actId="47"/>
          <pc:sldLayoutMkLst>
            <pc:docMk/>
            <pc:sldMasterMk cId="3878277406" sldId="2147483667"/>
            <pc:sldLayoutMk cId="2411792902" sldId="2147483670"/>
          </pc:sldLayoutMkLst>
        </pc:sldLayoutChg>
        <pc:sldLayoutChg chg="del">
          <pc:chgData name="Benjamin FELICE" userId="1e9af830-f581-406d-a5b0-9c6bb41e3065" providerId="ADAL" clId="{8A65CA1D-E3BA-4036-9802-2D2A3FF23909}" dt="2024-06-06T20:45:56.978" v="4308" actId="47"/>
          <pc:sldLayoutMkLst>
            <pc:docMk/>
            <pc:sldMasterMk cId="3878277406" sldId="2147483667"/>
            <pc:sldLayoutMk cId="2538241122" sldId="2147483671"/>
          </pc:sldLayoutMkLst>
        </pc:sldLayoutChg>
      </pc:sldMasterChg>
      <pc:sldMasterChg chg="new del mod addSldLayout delSldLayout">
        <pc:chgData name="Benjamin FELICE" userId="1e9af830-f581-406d-a5b0-9c6bb41e3065" providerId="ADAL" clId="{8A65CA1D-E3BA-4036-9802-2D2A3FF23909}" dt="2024-06-06T15:23:35.983" v="37" actId="6938"/>
        <pc:sldMasterMkLst>
          <pc:docMk/>
          <pc:sldMasterMk cId="776377286" sldId="2147483670"/>
        </pc:sldMasterMkLst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3546962398" sldId="2147483671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1927527379" sldId="2147483672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2367987186" sldId="2147483673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4009906997" sldId="2147483674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1044986208" sldId="2147483675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2714555332" sldId="2147483676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2189873400" sldId="2147483677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2626436220" sldId="2147483678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413869353" sldId="2147483679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1944191111" sldId="2147483680"/>
          </pc:sldLayoutMkLst>
        </pc:sldLayoutChg>
        <pc:sldLayoutChg chg="new del replId">
          <pc:chgData name="Benjamin FELICE" userId="1e9af830-f581-406d-a5b0-9c6bb41e3065" providerId="ADAL" clId="{8A65CA1D-E3BA-4036-9802-2D2A3FF23909}" dt="2024-06-06T15:23:35.983" v="37" actId="6938"/>
          <pc:sldLayoutMkLst>
            <pc:docMk/>
            <pc:sldMasterMk cId="776377286" sldId="2147483670"/>
            <pc:sldLayoutMk cId="3346805301" sldId="214748368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076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5F2C0-6978-B244-B5CA-1AF286551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6455"/>
            <a:ext cx="9144000" cy="1895884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6DBDF0-5271-BB46-82BB-95B6E7BF1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075387"/>
            <a:ext cx="9143999" cy="1679491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BDE1EB6-353E-6BB2-AF54-CB0221825ED9}"/>
              </a:ext>
            </a:extLst>
          </p:cNvPr>
          <p:cNvCxnSpPr>
            <a:cxnSpLocks/>
          </p:cNvCxnSpPr>
          <p:nvPr userDrawn="1"/>
        </p:nvCxnSpPr>
        <p:spPr>
          <a:xfrm>
            <a:off x="4303987" y="2945294"/>
            <a:ext cx="536027" cy="0"/>
          </a:xfrm>
          <a:prstGeom prst="line">
            <a:avLst/>
          </a:prstGeom>
          <a:ln w="28575" cap="rnd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6839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6DFBC-B8FC-CF4E-BD3E-B3E7DEA7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7" y="262394"/>
            <a:ext cx="8872150" cy="954156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46A50A-56C1-724C-8F79-E78D30CD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794092"/>
            <a:ext cx="8872151" cy="3184307"/>
          </a:xfrm>
        </p:spPr>
        <p:txBody>
          <a:bodyPr>
            <a:normAutofit/>
          </a:bodyPr>
          <a:lstStyle>
            <a:lvl1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C83753-A9F5-464F-BFE9-DE18B2F7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" y="1351722"/>
            <a:ext cx="8872150" cy="3617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95C11F"/>
                </a:solidFill>
              </a:defRPr>
            </a:lvl2pPr>
            <a:lvl3pPr marL="914400" indent="0">
              <a:buFontTx/>
              <a:buNone/>
              <a:defRPr sz="1400" b="1">
                <a:solidFill>
                  <a:srgbClr val="95C11F"/>
                </a:solidFill>
              </a:defRPr>
            </a:lvl3pPr>
            <a:lvl4pPr marL="1371600" indent="0">
              <a:buFontTx/>
              <a:buNone/>
              <a:defRPr sz="1400" b="1">
                <a:solidFill>
                  <a:srgbClr val="95C11F"/>
                </a:solidFill>
              </a:defRPr>
            </a:lvl4pPr>
            <a:lvl5pPr marL="1828800" indent="0">
              <a:buFontTx/>
              <a:buNone/>
              <a:defRPr sz="1400" b="1">
                <a:solidFill>
                  <a:srgbClr val="95C11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34080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213"/>
            <a:r>
              <a:rPr lang="fr-FR"/>
              <a:t>GT SfN n°2 - 16/09/2022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213"/>
            <a:fld id="{25C2B4D8-995E-4848-8CF7-79E2342D91ED}" type="slidenum">
              <a:rPr lang="fr-FR" smtClean="0"/>
              <a:pPr defTabSz="816213"/>
              <a:t>‹N°›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D54D555-A01E-0CE9-461A-7A265BB3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7" y="262394"/>
            <a:ext cx="8872150" cy="954156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3BEA730-00E2-0298-275A-915CDFC9C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" y="1351722"/>
            <a:ext cx="8872150" cy="3617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95C11F"/>
                </a:solidFill>
              </a:defRPr>
            </a:lvl2pPr>
            <a:lvl3pPr marL="914400" indent="0">
              <a:buFontTx/>
              <a:buNone/>
              <a:defRPr sz="1400" b="1">
                <a:solidFill>
                  <a:srgbClr val="95C11F"/>
                </a:solidFill>
              </a:defRPr>
            </a:lvl3pPr>
            <a:lvl4pPr marL="1371600" indent="0">
              <a:buFontTx/>
              <a:buNone/>
              <a:defRPr sz="1400" b="1">
                <a:solidFill>
                  <a:srgbClr val="95C11F"/>
                </a:solidFill>
              </a:defRPr>
            </a:lvl4pPr>
            <a:lvl5pPr marL="1828800" indent="0">
              <a:buFontTx/>
              <a:buNone/>
              <a:defRPr sz="1400" b="1">
                <a:solidFill>
                  <a:srgbClr val="95C11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B61A4CF-EF36-3E1E-0D38-8ED9D067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794092"/>
            <a:ext cx="8872151" cy="3184307"/>
          </a:xfrm>
        </p:spPr>
        <p:txBody>
          <a:bodyPr>
            <a:normAutofit/>
          </a:bodyPr>
          <a:lstStyle>
            <a:lvl1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8113" indent="-138113">
              <a:buClr>
                <a:srgbClr val="65B32E"/>
              </a:buClr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481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8066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EB36-01FC-5D4C-A295-F59E4F13B5CE}" type="datetimeFigureOut">
              <a:rPr lang="fr-FR" smtClean="0"/>
              <a:t>09/06/2024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E914-A9FD-8941-8ECE-3B76BD3F4EE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620699-BA06-5E40-9CEB-3042A1D2D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66" y="1676"/>
            <a:ext cx="9139667" cy="51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564EE2-32EC-0C44-8270-93552A5E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DB171-4F26-234B-B099-013DC948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86293-90BA-A14F-8D42-BBA5C223F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1A6C-D9E9-2549-9FD9-89F694E5AE78}" type="datetimeFigureOut">
              <a:rPr lang="fr-FR" smtClean="0"/>
              <a:t>09/06/2024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A8209-A850-4D4F-88FA-B60C1845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5180C-7914-604B-82C2-D99B1DCE1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9C1E-DA86-5C44-B13D-FBC9B2587D0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4E75C2-A45F-244B-B082-D87A7A22E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" y="914"/>
            <a:ext cx="9142373" cy="5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482AD-CDF7-C042-BA98-98C2FF02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CCCC42-05B6-4241-A4B2-4C5824793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9CA96D-544D-7742-AF8A-9A990D19A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B8A7-36BC-2144-99DA-C8243013E3D8}" type="datetimeFigureOut">
              <a:rPr lang="fr-FR" smtClean="0"/>
              <a:t>09/06/2024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651CE-B31F-C248-949B-9A16CEE9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0A52B5-F0CD-CF4F-9E1A-5F96AE7EF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14EF-F187-4B46-BE3D-A8DE8779471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D7DB91-2C3E-E341-A0E4-4C785B416A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" y="914"/>
            <a:ext cx="9142373" cy="5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564EE2-32EC-0C44-8270-93552A5E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DB171-4F26-234B-B099-013DC948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86293-90BA-A14F-8D42-BBA5C223F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1A6C-D9E9-2549-9FD9-89F694E5AE78}" type="datetimeFigureOut">
              <a:rPr lang="fr-FR" smtClean="0"/>
              <a:t>09/06/2024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A8209-A850-4D4F-88FA-B60C1845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5180C-7914-604B-82C2-D99B1DCE1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9C1E-DA86-5C44-B13D-FBC9B2587D0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4E75C2-A45F-244B-B082-D87A7A22E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" y="914"/>
            <a:ext cx="9142373" cy="5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7423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49FCCAE-97A3-5C44-A12B-A08A9B8D2F6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77194"/>
            <a:ext cx="9144001" cy="1190626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à vous !</a:t>
            </a:r>
          </a:p>
        </p:txBody>
      </p:sp>
    </p:spTree>
    <p:extLst>
      <p:ext uri="{BB962C8B-B14F-4D97-AF65-F5344CB8AC3E}">
        <p14:creationId xmlns:p14="http://schemas.microsoft.com/office/powerpoint/2010/main" val="3101040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BE825-1BEA-FD8A-DF20-6727DA3B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MISE EN PERSPECTIVE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04172A-74D8-94E3-C37B-AA210CD8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358900"/>
            <a:ext cx="8872151" cy="3619499"/>
          </a:xfrm>
        </p:spPr>
        <p:txBody>
          <a:bodyPr>
            <a:noAutofit/>
          </a:bodyPr>
          <a:lstStyle/>
          <a:p>
            <a:pPr marL="0" lvl="2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1800" b="1" u="sng" dirty="0">
                <a:solidFill>
                  <a:srgbClr val="65B32E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Les clefs pour réussir l</a:t>
            </a:r>
            <a:r>
              <a:rPr lang="fr-FR" sz="1800" b="1" u="sng" dirty="0">
                <a:solidFill>
                  <a:srgbClr val="65B32E"/>
                </a:solidFill>
                <a:ea typeface="Calibri" panose="020F0502020204030204" pitchFamily="34" charset="0"/>
              </a:rPr>
              <a:t>'instrumentation et le suivi d’un site SfN</a:t>
            </a:r>
            <a:endParaRPr lang="fr-FR" sz="1600" b="1" dirty="0">
              <a:solidFill>
                <a:srgbClr val="65B32E"/>
              </a:solidFill>
              <a:sym typeface="Wingdings" panose="05000000000000000000" pitchFamily="2" charset="2"/>
            </a:endParaRPr>
          </a:p>
          <a:p>
            <a:pPr marL="0" lvl="3" indent="0"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500" b="1" dirty="0">
                <a:solidFill>
                  <a:srgbClr val="65B32E"/>
                </a:solidFill>
                <a:sym typeface="Wingdings" panose="05000000000000000000" pitchFamily="2" charset="2"/>
              </a:rPr>
              <a:t>Intervenants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Sophie GALAUP-LEBROU, directrice </a:t>
            </a:r>
            <a:r>
              <a:rPr lang="fr-FR" sz="1200" dirty="0">
                <a:solidFill>
                  <a:srgbClr val="576EB4"/>
                </a:solidFill>
              </a:rPr>
              <a:t>(Syndicat mixte du bassin de l’Agout)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Thierry COURANJOU, Gestionnaire Espaces Naturels Sensibles </a:t>
            </a:r>
            <a:r>
              <a:rPr lang="fr-FR" sz="1200" dirty="0">
                <a:solidFill>
                  <a:srgbClr val="576EB4"/>
                </a:solidFill>
              </a:rPr>
              <a:t>(Conseil Départemental De La Haute-Garonne)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Emmanuel ROJODIAZ, Directeur (</a:t>
            </a:r>
            <a:r>
              <a:rPr lang="fr-FR" sz="1200" dirty="0">
                <a:solidFill>
                  <a:srgbClr val="576EB4"/>
                </a:solidFill>
              </a:rPr>
              <a:t>Syndicat d'Aménagement des rivières du </a:t>
            </a:r>
            <a:r>
              <a:rPr lang="fr-FR" sz="1200" dirty="0" err="1">
                <a:solidFill>
                  <a:srgbClr val="576EB4"/>
                </a:solidFill>
              </a:rPr>
              <a:t>Bandiat</a:t>
            </a:r>
            <a:r>
              <a:rPr lang="fr-FR" sz="1200" dirty="0">
                <a:solidFill>
                  <a:srgbClr val="576EB4"/>
                </a:solidFill>
              </a:rPr>
              <a:t>, de la </a:t>
            </a:r>
            <a:r>
              <a:rPr lang="fr-FR" sz="1200" dirty="0" err="1">
                <a:solidFill>
                  <a:srgbClr val="576EB4"/>
                </a:solidFill>
              </a:rPr>
              <a:t>Tardoire</a:t>
            </a:r>
            <a:r>
              <a:rPr lang="fr-FR" sz="1200" dirty="0">
                <a:solidFill>
                  <a:srgbClr val="576EB4"/>
                </a:solidFill>
              </a:rPr>
              <a:t> et de la </a:t>
            </a:r>
            <a:r>
              <a:rPr lang="fr-FR" sz="1200" dirty="0" err="1">
                <a:solidFill>
                  <a:srgbClr val="576EB4"/>
                </a:solidFill>
              </a:rPr>
              <a:t>Bonnieure</a:t>
            </a:r>
            <a:r>
              <a:rPr lang="fr-FR" sz="1200" dirty="0">
                <a:solidFill>
                  <a:srgbClr val="576EB4"/>
                </a:solidFill>
              </a:rPr>
              <a:t> - </a:t>
            </a:r>
            <a:r>
              <a:rPr lang="fr-FR" sz="1200" dirty="0" err="1">
                <a:solidFill>
                  <a:srgbClr val="576EB4"/>
                </a:solidFill>
              </a:rPr>
              <a:t>SyBTB</a:t>
            </a:r>
            <a:r>
              <a:rPr lang="fr-FR" sz="1200" dirty="0">
                <a:solidFill>
                  <a:srgbClr val="576EB4"/>
                </a:solidFill>
              </a:rPr>
              <a:t>)</a:t>
            </a:r>
            <a:endParaRPr lang="fr-FR" dirty="0">
              <a:solidFill>
                <a:srgbClr val="576EB4"/>
              </a:solidFill>
            </a:endParaRP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Marion SUDRES, Directrice, Animatrice du contrat de rivière Aveyron Amont (</a:t>
            </a:r>
            <a:r>
              <a:rPr lang="fr-FR" sz="1200" dirty="0">
                <a:solidFill>
                  <a:srgbClr val="576EB4"/>
                </a:solidFill>
              </a:rPr>
              <a:t>Syndicat mixte du bassin versant Aveyron amont - SMBV2A)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Estelle JARDOT, Chargée de mission zones humides </a:t>
            </a:r>
            <a:r>
              <a:rPr lang="fr-FR" sz="1200" dirty="0">
                <a:solidFill>
                  <a:srgbClr val="576EB4"/>
                </a:solidFill>
              </a:rPr>
              <a:t>(Syndicat Intercommunal d'Aménagement des Eaux du Bassin Versant des Etangs du Littoral Girondin - SIABVELG)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Romain BABIN, Technicien rivières</a:t>
            </a:r>
            <a:r>
              <a:rPr lang="fr-FR" sz="1200" dirty="0">
                <a:solidFill>
                  <a:srgbClr val="576EB4"/>
                </a:solidFill>
              </a:rPr>
              <a:t> (Pays de Lourdes et des vallées des Gaves - PLVG)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Natalia RODRIGUEZ-RAMIREZ, Chargée de mission « Sciences, Société et Europe » Life ARTISAN </a:t>
            </a:r>
            <a:r>
              <a:rPr lang="fr-FR" sz="1200" dirty="0">
                <a:solidFill>
                  <a:srgbClr val="576EB4"/>
                </a:solidFill>
              </a:rPr>
              <a:t>(OFB)</a:t>
            </a:r>
          </a:p>
          <a:p>
            <a:pPr marL="713899" marR="32385" lvl="3" indent="-30575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  <a:sym typeface="Wingdings" panose="05000000000000000000" pitchFamily="2" charset="2"/>
              </a:rPr>
              <a:t>Céline MAREJOULS, chargée d'intervention </a:t>
            </a:r>
            <a:r>
              <a:rPr lang="fr-FR" sz="1200" dirty="0">
                <a:solidFill>
                  <a:srgbClr val="576EB4"/>
                </a:solidFill>
                <a:sym typeface="Wingdings" panose="05000000000000000000" pitchFamily="2" charset="2"/>
              </a:rPr>
              <a:t>(AEAG)</a:t>
            </a:r>
            <a:endParaRPr lang="fr-FR" dirty="0">
              <a:solidFill>
                <a:srgbClr val="576EB4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21394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27673-6A4D-E34B-8FE3-06709758B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Quantifier les services rendus des SFN vis à vis de l'eau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6E16A0C1-25E4-6533-3CD7-6C827C4B9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méthodes d'instrumentation et de suivi</a:t>
            </a:r>
          </a:p>
        </p:txBody>
      </p:sp>
    </p:spTree>
    <p:extLst>
      <p:ext uri="{BB962C8B-B14F-4D97-AF65-F5344CB8AC3E}">
        <p14:creationId xmlns:p14="http://schemas.microsoft.com/office/powerpoint/2010/main" val="118339982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5B996C6-40BF-F345-B584-A4E83799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Le réseau de sites pilotes SfN de l’AEAG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B8FE516-889B-AE4F-8F74-C353454C0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2100" u="sng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BB64EC7-F42A-0022-D85F-04A14219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351722"/>
            <a:ext cx="8872151" cy="36266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L’historique de la démarche</a:t>
            </a:r>
            <a:r>
              <a:rPr lang="fr-FR" sz="1600" u="sng" dirty="0"/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dirty="0">
                <a:solidFill>
                  <a:srgbClr val="576EB4"/>
                </a:solidFill>
              </a:rPr>
              <a:t>Depuis 2022, le Comité de bassin Adour-Garonne se mobilise en faveur des </a:t>
            </a:r>
            <a:r>
              <a:rPr lang="fr-FR" b="1" dirty="0">
                <a:solidFill>
                  <a:srgbClr val="576EB4"/>
                </a:solidFill>
              </a:rPr>
              <a:t>Solutions fondées sur la Nature </a:t>
            </a:r>
            <a:r>
              <a:rPr lang="fr-FR" dirty="0">
                <a:solidFill>
                  <a:srgbClr val="576EB4"/>
                </a:solidFill>
              </a:rPr>
              <a:t>: groupe technique, retours d’expériences, déploiement expérimental sur 4 bassins versants...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100" b="1" dirty="0">
              <a:solidFill>
                <a:srgbClr val="65B32E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Le constat</a:t>
            </a:r>
          </a:p>
          <a:p>
            <a:pPr marL="534988" lvl="2" indent="-263525" algn="just">
              <a:spcBef>
                <a:spcPts val="0"/>
              </a:spcBef>
              <a:buFont typeface="+mj-lt"/>
              <a:buAutoNum type="arabicPeriod"/>
            </a:pPr>
            <a:r>
              <a:rPr lang="fr-FR" dirty="0">
                <a:solidFill>
                  <a:srgbClr val="576EB4"/>
                </a:solidFill>
              </a:rPr>
              <a:t>Manque de données quantifiées pour décrire les services rendus et les évaluer</a:t>
            </a:r>
          </a:p>
          <a:p>
            <a:pPr marL="534988" lvl="2" indent="-263525" algn="just">
              <a:spcBef>
                <a:spcPts val="0"/>
              </a:spcBef>
              <a:buFont typeface="+mj-lt"/>
              <a:buAutoNum type="arabicPeriod"/>
            </a:pPr>
            <a:r>
              <a:rPr lang="fr-FR" dirty="0">
                <a:solidFill>
                  <a:srgbClr val="576EB4"/>
                </a:solidFill>
              </a:rPr>
              <a:t>Nécessité d’objectiver pour convaincre les acteurs des territoires</a:t>
            </a:r>
          </a:p>
          <a:p>
            <a:pPr marL="271463" lvl="2" indent="0" algn="just">
              <a:spcBef>
                <a:spcPts val="0"/>
              </a:spcBef>
              <a:buNone/>
            </a:pPr>
            <a:endParaRPr lang="fr-FR" sz="1100" dirty="0">
              <a:solidFill>
                <a:srgbClr val="576EB4"/>
              </a:solidFill>
            </a:endParaRPr>
          </a:p>
          <a:p>
            <a:pPr marL="285750" lvl="2" indent="-285750" algn="just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rgbClr val="576EB4"/>
                </a:solidFill>
                <a:sym typeface="Wingdings" panose="05000000000000000000" pitchFamily="2" charset="2"/>
              </a:rPr>
              <a:t>Création d’un réseau de </a:t>
            </a:r>
            <a:r>
              <a:rPr lang="fr-FR" sz="1600" b="1" dirty="0">
                <a:solidFill>
                  <a:srgbClr val="576EB4"/>
                </a:solidFill>
                <a:latin typeface="Arial"/>
                <a:cs typeface="Arial"/>
              </a:rPr>
              <a:t>sites pilotes SfN pour collecter de la donnée</a:t>
            </a: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Un réseau de sites avec des SfN diversifiées</a:t>
            </a: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Des partenariats sur la durée (10 ans)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1000" b="1" dirty="0">
              <a:solidFill>
                <a:srgbClr val="65B32E"/>
              </a:solidFill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Les objectifs du réseau </a:t>
            </a:r>
          </a:p>
          <a:p>
            <a:pPr marL="534988" lvl="2" indent="-263525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rgbClr val="576EB4"/>
                </a:solidFill>
              </a:rPr>
              <a:t>Alimenter la caractérisation des services hydrologiques rendus par les SfN</a:t>
            </a:r>
          </a:p>
          <a:p>
            <a:pPr marL="534988" lvl="2" indent="-263525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rgbClr val="576EB4"/>
                </a:solidFill>
              </a:rPr>
              <a:t>Instaurer une dynamique pérenne de partage entre les gestionnaires des sites pilotes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0104059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FF79-0BD7-1C5B-BE19-6ABA31F6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L’animation du réseau sites pilotes SfN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17EAE-C636-A485-1A49-6E3B399E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339850"/>
            <a:ext cx="8872151" cy="36385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Un accompagnement de l’AEAG spécifique de chaque membre du réseau</a:t>
            </a:r>
          </a:p>
          <a:p>
            <a:pPr lvl="3" algn="just">
              <a:spcBef>
                <a:spcPts val="0"/>
              </a:spcBef>
            </a:pPr>
            <a:r>
              <a:rPr lang="fr-FR" u="sng" dirty="0">
                <a:solidFill>
                  <a:srgbClr val="576EB4"/>
                </a:solidFill>
              </a:rPr>
              <a:t>à la définition du projet </a:t>
            </a:r>
            <a:r>
              <a:rPr lang="fr-FR" dirty="0">
                <a:solidFill>
                  <a:srgbClr val="576EB4"/>
                </a:solidFill>
              </a:rPr>
              <a:t>: objectifs de suivi du site, instrumentation nécessaire, indicateurs de suivi (hydrologiques quantitatifs notamment) à mettre en place</a:t>
            </a:r>
          </a:p>
          <a:p>
            <a:pPr marL="717550" lvl="2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rgbClr val="576EB4"/>
                </a:solidFill>
              </a:rPr>
              <a:t>avec la prise e</a:t>
            </a:r>
            <a:r>
              <a:rPr lang="fr-FR" dirty="0">
                <a:solidFill>
                  <a:srgbClr val="576EB4"/>
                </a:solidFill>
              </a:rPr>
              <a:t>n</a:t>
            </a:r>
            <a:r>
              <a:rPr lang="fr-FR" i="1" dirty="0">
                <a:solidFill>
                  <a:srgbClr val="576EB4"/>
                </a:solidFill>
              </a:rPr>
              <a:t> compte des spécificités géomorphologiques des sites, des moyens humains mobilisables, des attentes du gestionnaire…</a:t>
            </a:r>
          </a:p>
          <a:p>
            <a:pPr marL="668337" lvl="3" indent="0" algn="just">
              <a:spcBef>
                <a:spcPts val="0"/>
              </a:spcBef>
              <a:buNone/>
            </a:pPr>
            <a:endParaRPr lang="fr-FR" sz="1600" i="1" dirty="0">
              <a:solidFill>
                <a:srgbClr val="576EB4"/>
              </a:solidFill>
            </a:endParaRPr>
          </a:p>
          <a:p>
            <a:pPr lvl="3" algn="just">
              <a:spcBef>
                <a:spcPts val="0"/>
              </a:spcBef>
            </a:pPr>
            <a:r>
              <a:rPr lang="fr-FR" u="sng" dirty="0">
                <a:solidFill>
                  <a:srgbClr val="576EB4"/>
                </a:solidFill>
              </a:rPr>
              <a:t>pour l’analyse des données</a:t>
            </a:r>
          </a:p>
          <a:p>
            <a:pPr marL="0" lvl="3" indent="0" algn="just">
              <a:spcBef>
                <a:spcPts val="0"/>
              </a:spcBef>
              <a:buNone/>
            </a:pPr>
            <a:endParaRPr lang="fr-FR" sz="1600" u="sng" dirty="0">
              <a:solidFill>
                <a:srgbClr val="576EB4"/>
              </a:solidFill>
            </a:endParaRPr>
          </a:p>
          <a:p>
            <a:pPr lvl="3" algn="just">
              <a:spcBef>
                <a:spcPts val="0"/>
              </a:spcBef>
            </a:pPr>
            <a:r>
              <a:rPr lang="fr-FR" u="sng" dirty="0">
                <a:solidFill>
                  <a:srgbClr val="576EB4"/>
                </a:solidFill>
              </a:rPr>
              <a:t>au maintien de l’instrumentation du site</a:t>
            </a:r>
          </a:p>
          <a:p>
            <a:pPr marL="668337" lvl="3" indent="0" algn="just">
              <a:spcBef>
                <a:spcPts val="0"/>
              </a:spcBef>
              <a:buNone/>
            </a:pPr>
            <a:endParaRPr lang="fr-FR" sz="1600" i="1" dirty="0">
              <a:solidFill>
                <a:srgbClr val="576EB4"/>
              </a:solidFill>
            </a:endParaRPr>
          </a:p>
          <a:p>
            <a:pPr lvl="3" algn="just">
              <a:spcBef>
                <a:spcPts val="0"/>
              </a:spcBef>
            </a:pPr>
            <a:r>
              <a:rPr lang="fr-FR" u="sng" dirty="0">
                <a:solidFill>
                  <a:srgbClr val="576EB4"/>
                </a:solidFill>
              </a:rPr>
              <a:t>Contact AEAG/gestionnaire de site tout au long du projet :</a:t>
            </a:r>
          </a:p>
          <a:p>
            <a:pPr marL="717550" lvl="2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rgbClr val="576EB4"/>
                </a:solidFill>
              </a:rPr>
              <a:t>Echanges (</a:t>
            </a:r>
            <a:r>
              <a:rPr lang="fr-FR" i="1" dirty="0" err="1">
                <a:solidFill>
                  <a:srgbClr val="576EB4"/>
                </a:solidFill>
              </a:rPr>
              <a:t>visio</a:t>
            </a:r>
            <a:r>
              <a:rPr lang="fr-FR" i="1" dirty="0">
                <a:solidFill>
                  <a:srgbClr val="576EB4"/>
                </a:solidFill>
              </a:rPr>
              <a:t>/mail) tout au long du process</a:t>
            </a:r>
          </a:p>
          <a:p>
            <a:pPr marL="717550" lvl="2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rgbClr val="576EB4"/>
                </a:solidFill>
              </a:rPr>
              <a:t>Déplacements sur site notamment pour la phase d’instrumentation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0476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FF79-0BD7-1C5B-BE19-6ABA31F6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L’animation du réseau sites pilotes SfN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17EAE-C636-A485-1A49-6E3B399E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358900"/>
            <a:ext cx="8872151" cy="36194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Un partage d’expériences entre les membres du réseau</a:t>
            </a:r>
          </a:p>
          <a:p>
            <a:pPr lvl="3">
              <a:spcBef>
                <a:spcPts val="0"/>
              </a:spcBef>
            </a:pPr>
            <a:r>
              <a:rPr lang="fr-FR" sz="1400" dirty="0">
                <a:solidFill>
                  <a:srgbClr val="576EB4"/>
                </a:solidFill>
                <a:latin typeface="Arial"/>
                <a:cs typeface="Arial"/>
              </a:rPr>
              <a:t>L’utilisation, tout </a:t>
            </a: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au long du projet, d’un document de suivi nommé « </a:t>
            </a:r>
            <a:r>
              <a:rPr lang="fr-FR" b="1" dirty="0">
                <a:solidFill>
                  <a:srgbClr val="576EB4"/>
                </a:solidFill>
                <a:latin typeface="Arial"/>
                <a:cs typeface="Arial"/>
              </a:rPr>
              <a:t>dossier d’accompagnement </a:t>
            </a: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» :</a:t>
            </a:r>
            <a:endParaRPr lang="fr-FR" sz="1200" dirty="0">
              <a:solidFill>
                <a:srgbClr val="576EB4"/>
              </a:solidFill>
            </a:endParaRP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rubriquage identique pour tous les gestionnaires</a:t>
            </a: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modifiable par le gestionnaire en fonction de l’évolution du projet</a:t>
            </a: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centré sur le suivi « eau » des projets mais qui garde la trace des autres suivi SfN</a:t>
            </a: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servant le lien en continu entre le gestionnaire et l’AEAG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b="1" dirty="0">
              <a:solidFill>
                <a:srgbClr val="576EB4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576EB4"/>
                </a:solidFill>
              </a:rPr>
              <a:t>Maintenir une approche globale homogène pour faciliter l’analyse / les comparaisons le partage d’expériences et la caractérisation des services hydrologiques rendus</a:t>
            </a:r>
          </a:p>
          <a:p>
            <a:pPr marL="0" indent="0">
              <a:spcBef>
                <a:spcPts val="0"/>
              </a:spcBef>
              <a:buNone/>
            </a:pPr>
            <a:endParaRPr lang="fr-FR" b="1" dirty="0"/>
          </a:p>
          <a:p>
            <a:pPr lvl="3">
              <a:spcBef>
                <a:spcPts val="0"/>
              </a:spcBef>
            </a:pPr>
            <a:r>
              <a:rPr lang="fr-FR" dirty="0">
                <a:solidFill>
                  <a:srgbClr val="576EB4"/>
                </a:solidFill>
                <a:latin typeface="Arial"/>
                <a:cs typeface="Arial"/>
                <a:sym typeface="Wingdings" panose="05000000000000000000" pitchFamily="2" charset="2"/>
              </a:rPr>
              <a:t>L’organisation de </a:t>
            </a: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rendez-vous annuel de partage d’expériences avec visites de site, échanges sur des aspects précis du suivi… </a:t>
            </a:r>
            <a:endParaRPr lang="fr-FR" dirty="0">
              <a:solidFill>
                <a:srgbClr val="576EB4"/>
              </a:solidFill>
            </a:endParaRP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Entretenir une dynamique multi-acteurs</a:t>
            </a:r>
          </a:p>
          <a:p>
            <a:pPr marL="713899" marR="32385" lvl="3" indent="-305753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Favoriser les échanges de bonnes pratiques / difficultés rencontrées</a:t>
            </a:r>
          </a:p>
        </p:txBody>
      </p:sp>
    </p:spTree>
    <p:extLst>
      <p:ext uri="{BB962C8B-B14F-4D97-AF65-F5344CB8AC3E}">
        <p14:creationId xmlns:p14="http://schemas.microsoft.com/office/powerpoint/2010/main" val="187656397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BE825-1BEA-FD8A-DF20-6727DA3B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La constitution du réseau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04172A-74D8-94E3-C37B-AA210CD8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" y="1358900"/>
            <a:ext cx="8872151" cy="3619499"/>
          </a:xfrm>
        </p:spPr>
        <p:txBody>
          <a:bodyPr/>
          <a:lstStyle/>
          <a:p>
            <a:pPr lvl="3">
              <a:spcBef>
                <a:spcPts val="0"/>
              </a:spcBef>
            </a:pPr>
            <a:endParaRPr lang="fr-FR" dirty="0">
              <a:solidFill>
                <a:srgbClr val="576EB4"/>
              </a:solidFill>
              <a:latin typeface="Arial"/>
              <a:cs typeface="Arial"/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  <a:sym typeface="Wingdings" panose="05000000000000000000" pitchFamily="2" charset="2"/>
              </a:rPr>
              <a:t>Choix </a:t>
            </a:r>
            <a:r>
              <a:rPr lang="fr-FR" sz="1600" b="1">
                <a:solidFill>
                  <a:srgbClr val="65B32E"/>
                </a:solidFill>
                <a:sym typeface="Wingdings" panose="05000000000000000000" pitchFamily="2" charset="2"/>
              </a:rPr>
              <a:t>des sites</a:t>
            </a:r>
            <a:endParaRPr lang="fr-FR" sz="1600" b="1" dirty="0">
              <a:solidFill>
                <a:srgbClr val="65B32E"/>
              </a:solidFill>
              <a:sym typeface="Wingdings" panose="05000000000000000000" pitchFamily="2" charset="2"/>
            </a:endParaRPr>
          </a:p>
          <a:p>
            <a:pPr lvl="3">
              <a:spcBef>
                <a:spcPts val="0"/>
              </a:spcBef>
            </a:pP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des projets financés par l’Agence qui correspondent à la mise en œuvre ou au maintien de SfN</a:t>
            </a:r>
          </a:p>
          <a:p>
            <a:pPr lvl="3">
              <a:spcBef>
                <a:spcPts val="0"/>
              </a:spcBef>
            </a:pP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La motivation et l’engagement des porteurs de projets dans la démarche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fr-FR" b="1" dirty="0">
              <a:solidFill>
                <a:srgbClr val="576EB4"/>
              </a:solidFill>
              <a:sym typeface="Wingdings" panose="05000000000000000000" pitchFamily="2" charset="2"/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  <a:sym typeface="Wingdings" panose="05000000000000000000" pitchFamily="2" charset="2"/>
              </a:rPr>
              <a:t>Le réseau en 2024 (création en 2023)</a:t>
            </a:r>
          </a:p>
          <a:p>
            <a:pPr lvl="3">
              <a:spcBef>
                <a:spcPts val="0"/>
              </a:spcBef>
            </a:pPr>
            <a:r>
              <a:rPr lang="fr-FR" dirty="0">
                <a:solidFill>
                  <a:srgbClr val="576EB4"/>
                </a:solidFill>
                <a:latin typeface="Arial"/>
                <a:cs typeface="Arial"/>
                <a:sym typeface="Wingdings" panose="05000000000000000000" pitchFamily="2" charset="2"/>
              </a:rPr>
              <a:t>12 sites pilotes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fr-FR" b="1" dirty="0">
              <a:solidFill>
                <a:srgbClr val="576EB4"/>
              </a:solidFill>
              <a:sym typeface="Wingdings" panose="05000000000000000000" pitchFamily="2" charset="2"/>
            </a:endParaRPr>
          </a:p>
          <a:p>
            <a:pPr marL="285750" lvl="2" indent="-285750" algn="just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576EB4"/>
                </a:solidFill>
                <a:sym typeface="Wingdings" panose="05000000000000000000" pitchFamily="2" charset="2"/>
              </a:rPr>
              <a:t>Un réseau en cours de constitution avec la possibilité d’ajouter des sites en 2024 (notamment projets urbains et agricoles)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03535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F17CDB5A-2C63-8829-094E-2E76C1A44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716" y="0"/>
            <a:ext cx="9530430" cy="51435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977603-EFAB-B5A2-FFF7-2929C52F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2" y="120650"/>
            <a:ext cx="6277233" cy="594250"/>
          </a:xfrm>
        </p:spPr>
        <p:txBody>
          <a:bodyPr/>
          <a:lstStyle/>
          <a:p>
            <a:r>
              <a:rPr lang="fr-FR" dirty="0"/>
              <a:t>Localisation des12 sites pilotes</a:t>
            </a:r>
          </a:p>
        </p:txBody>
      </p:sp>
    </p:spTree>
    <p:extLst>
      <p:ext uri="{BB962C8B-B14F-4D97-AF65-F5344CB8AC3E}">
        <p14:creationId xmlns:p14="http://schemas.microsoft.com/office/powerpoint/2010/main" val="158596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35D9-4980-DD1C-1B8C-8944D319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La découverte de 5 sites du réseau SfN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9F657-518F-09C7-36C5-DA99F019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Les différents sites</a:t>
            </a:r>
          </a:p>
          <a:p>
            <a:pPr marL="342900" lvl="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500" b="1" dirty="0">
                <a:solidFill>
                  <a:srgbClr val="576EB4"/>
                </a:solidFill>
                <a:latin typeface="Arial"/>
                <a:cs typeface="Arial"/>
              </a:rPr>
              <a:t>Restauration et suivi hydrologique d’un site de mesure compensatoire zone humide sur la commune de Bessières </a:t>
            </a:r>
            <a:br>
              <a:rPr lang="fr-FR" sz="1500" dirty="0">
                <a:solidFill>
                  <a:srgbClr val="576EB4"/>
                </a:solidFill>
                <a:latin typeface="Arial"/>
                <a:cs typeface="Arial"/>
              </a:rPr>
            </a:b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(Conseil départemental de la Haute-Garonne)</a:t>
            </a:r>
          </a:p>
          <a:p>
            <a:pPr marL="342900" lvl="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500" b="1" dirty="0">
                <a:solidFill>
                  <a:srgbClr val="576EB4"/>
                </a:solidFill>
                <a:latin typeface="Arial"/>
                <a:cs typeface="Arial"/>
              </a:rPr>
              <a:t>Restauration du lit mineur de la </a:t>
            </a:r>
            <a:r>
              <a:rPr lang="fr-FR" sz="1500" b="1" dirty="0" err="1">
                <a:solidFill>
                  <a:srgbClr val="576EB4"/>
                </a:solidFill>
                <a:latin typeface="Arial"/>
                <a:cs typeface="Arial"/>
              </a:rPr>
              <a:t>Bonnieure</a:t>
            </a:r>
            <a:r>
              <a:rPr lang="fr-FR" sz="1500" b="1" dirty="0">
                <a:solidFill>
                  <a:srgbClr val="576EB4"/>
                </a:solidFill>
                <a:latin typeface="Arial"/>
                <a:cs typeface="Arial"/>
              </a:rPr>
              <a:t> </a:t>
            </a:r>
            <a:br>
              <a:rPr lang="fr-FR" sz="1500" dirty="0">
                <a:solidFill>
                  <a:srgbClr val="576EB4"/>
                </a:solidFill>
                <a:latin typeface="Arial"/>
                <a:cs typeface="Arial"/>
              </a:rPr>
            </a:b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(Syndicat d’aménagement des rivières du </a:t>
            </a:r>
            <a:r>
              <a:rPr lang="fr-FR" sz="1500" i="1" dirty="0" err="1">
                <a:solidFill>
                  <a:srgbClr val="576EB4"/>
                </a:solidFill>
                <a:latin typeface="Arial"/>
                <a:cs typeface="Arial"/>
              </a:rPr>
              <a:t>Bandiat</a:t>
            </a: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, de la </a:t>
            </a:r>
            <a:r>
              <a:rPr lang="fr-FR" sz="1500" i="1" dirty="0" err="1">
                <a:solidFill>
                  <a:srgbClr val="576EB4"/>
                </a:solidFill>
                <a:latin typeface="Arial"/>
                <a:cs typeface="Arial"/>
              </a:rPr>
              <a:t>Tardoire</a:t>
            </a: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 et de la </a:t>
            </a:r>
            <a:r>
              <a:rPr lang="fr-FR" sz="1500" i="1" dirty="0" err="1">
                <a:solidFill>
                  <a:srgbClr val="576EB4"/>
                </a:solidFill>
                <a:latin typeface="Arial"/>
                <a:cs typeface="Arial"/>
              </a:rPr>
              <a:t>Bonnieure</a:t>
            </a: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)</a:t>
            </a:r>
          </a:p>
          <a:p>
            <a:pPr marL="342900" lvl="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500" b="1" dirty="0" err="1">
                <a:solidFill>
                  <a:srgbClr val="576EB4"/>
                </a:solidFill>
                <a:latin typeface="Arial"/>
                <a:cs typeface="Arial"/>
              </a:rPr>
              <a:t>Désimperméabilisation</a:t>
            </a:r>
            <a:r>
              <a:rPr lang="fr-FR" sz="1500" b="1" dirty="0">
                <a:solidFill>
                  <a:srgbClr val="576EB4"/>
                </a:solidFill>
                <a:latin typeface="Arial"/>
                <a:cs typeface="Arial"/>
              </a:rPr>
              <a:t> de la place Fontanges à Villefranche sur Rouergue et renaturation du cours d’eau attenant </a:t>
            </a:r>
            <a:br>
              <a:rPr lang="fr-FR" sz="1500" dirty="0">
                <a:solidFill>
                  <a:srgbClr val="576EB4"/>
                </a:solidFill>
                <a:latin typeface="Arial"/>
                <a:cs typeface="Arial"/>
              </a:rPr>
            </a:b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(Syndicat mixte du bassin versant de l’Aveyron amont)</a:t>
            </a:r>
          </a:p>
          <a:p>
            <a:pPr marL="342900" lvl="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500" b="1" dirty="0">
                <a:solidFill>
                  <a:srgbClr val="576EB4"/>
                </a:solidFill>
                <a:latin typeface="Arial"/>
                <a:cs typeface="Arial"/>
              </a:rPr>
              <a:t>Restauration d’écoulements doux et superficiels dans les zones forestières du bassin versant des lacs médocains</a:t>
            </a:r>
            <a:br>
              <a:rPr lang="fr-FR" sz="1500" dirty="0">
                <a:solidFill>
                  <a:srgbClr val="576EB4"/>
                </a:solidFill>
                <a:latin typeface="Arial"/>
                <a:cs typeface="Arial"/>
              </a:rPr>
            </a:b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(Syndicat intercommunal d’aménagement des eaux du bassin versant des étangs du littoral girondin)</a:t>
            </a:r>
          </a:p>
          <a:p>
            <a:pPr marL="342900" lvl="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500" b="1" dirty="0">
                <a:solidFill>
                  <a:srgbClr val="576EB4"/>
                </a:solidFill>
                <a:latin typeface="Arial"/>
                <a:cs typeface="Arial"/>
              </a:rPr>
              <a:t>Renaturation du lac vert sur le Gave de Pau</a:t>
            </a:r>
            <a:br>
              <a:rPr lang="fr-FR" sz="1500" dirty="0">
                <a:solidFill>
                  <a:srgbClr val="576EB4"/>
                </a:solidFill>
                <a:latin typeface="Arial"/>
                <a:cs typeface="Arial"/>
              </a:rPr>
            </a:br>
            <a:r>
              <a:rPr lang="fr-FR" sz="1500" i="1" dirty="0">
                <a:solidFill>
                  <a:srgbClr val="576EB4"/>
                </a:solidFill>
                <a:latin typeface="Arial"/>
                <a:cs typeface="Arial"/>
              </a:rPr>
              <a:t>(Pays de Lourdes et vallées des Gaves)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0EB82A-3CA5-1E32-008B-A309CE0A7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ANIMATION « MARKETPLACE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2452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35D9-4980-DD1C-1B8C-8944D319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La découverte de 5 sites du réseau SfN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9F657-518F-09C7-36C5-DA99F019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65B32E"/>
                </a:solidFill>
              </a:rPr>
              <a:t>Le principe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b="1" dirty="0">
                <a:solidFill>
                  <a:srgbClr val="576EB4"/>
                </a:solidFill>
                <a:latin typeface="Arial"/>
                <a:cs typeface="Arial"/>
              </a:rPr>
              <a:t>Les participants se répartissent</a:t>
            </a: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, par groupe de 10, devant les 5 kakémonos présentant 5 sites pilotes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FR" dirty="0">
              <a:solidFill>
                <a:srgbClr val="576EB4"/>
              </a:solidFill>
              <a:latin typeface="Arial"/>
              <a:cs typeface="Arial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b="1" dirty="0">
                <a:solidFill>
                  <a:srgbClr val="576EB4"/>
                </a:solidFill>
                <a:latin typeface="Arial"/>
                <a:cs typeface="Arial"/>
              </a:rPr>
              <a:t>Toutes les 10mn, les groupes changeront de kakémono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FR" b="1" dirty="0">
              <a:solidFill>
                <a:srgbClr val="576EB4"/>
              </a:solidFill>
              <a:latin typeface="Arial"/>
              <a:cs typeface="Arial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solidFill>
                  <a:srgbClr val="576EB4"/>
                </a:solidFill>
                <a:latin typeface="Arial"/>
                <a:cs typeface="Arial"/>
              </a:rPr>
              <a:t>A chaque rotation :</a:t>
            </a:r>
          </a:p>
          <a:p>
            <a:pPr marL="713899" marR="32385" lvl="3" indent="-30575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1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les gestionnaires de site présentent leur projet de façon synthétique</a:t>
            </a:r>
          </a:p>
          <a:p>
            <a:pPr marL="713899" marR="32385" lvl="3" indent="-30575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1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76EB4"/>
                </a:solidFill>
              </a:rPr>
              <a:t>les participant(e)s partagent leurs réactions et leurs questions à l’oral</a:t>
            </a:r>
            <a:endParaRPr lang="fr-FR" sz="1100" dirty="0">
              <a:solidFill>
                <a:srgbClr val="576EB4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R="32385" lvl="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000"/>
            </a:pPr>
            <a:endParaRPr lang="fr-FR" dirty="0">
              <a:solidFill>
                <a:srgbClr val="576EB4"/>
              </a:solidFill>
              <a:latin typeface="Arial"/>
              <a:cs typeface="Arial"/>
            </a:endParaRPr>
          </a:p>
          <a:p>
            <a:pPr marL="358775" marR="32385" lvl="3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</a:pPr>
            <a:r>
              <a:rPr lang="fr-FR" i="1" dirty="0">
                <a:solidFill>
                  <a:srgbClr val="576EB4"/>
                </a:solidFill>
                <a:latin typeface="Arial"/>
                <a:cs typeface="Arial"/>
              </a:rPr>
              <a:t>NB : Le timing par rotation est indicatif et l’objectif premier de la démarche est de prioriser sur les échanges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0EB82A-3CA5-1E32-008B-A309CE0A7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ANIMATION « MARKETPLACE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1234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OUVERTUR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-SES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RE-SES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59367-e8cc-43d0-beaf-a714560c4b2d" xsi:nil="true"/>
    <lcf76f155ced4ddcb4097134ff3c332f xmlns="a29a95b3-f372-446a-8c72-65ae802faf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5AD618244FF42A71757E4D8529173" ma:contentTypeVersion="15" ma:contentTypeDescription="Crée un document." ma:contentTypeScope="" ma:versionID="329bf2e7229a51a980f07232cdfbb112">
  <xsd:schema xmlns:xsd="http://www.w3.org/2001/XMLSchema" xmlns:xs="http://www.w3.org/2001/XMLSchema" xmlns:p="http://schemas.microsoft.com/office/2006/metadata/properties" xmlns:ns2="fc059367-e8cc-43d0-beaf-a714560c4b2d" xmlns:ns3="a29a95b3-f372-446a-8c72-65ae802faf7c" targetNamespace="http://schemas.microsoft.com/office/2006/metadata/properties" ma:root="true" ma:fieldsID="49ea08fb0a7ab39a6d96a021592d4581" ns2:_="" ns3:_="">
    <xsd:import namespace="fc059367-e8cc-43d0-beaf-a714560c4b2d"/>
    <xsd:import namespace="a29a95b3-f372-446a-8c72-65ae802faf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59367-e8cc-43d0-beaf-a714560c4b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ac2ab63-dc13-4f70-8795-90ffa4e62d1e}" ma:internalName="TaxCatchAll" ma:showField="CatchAllData" ma:web="fc059367-e8cc-43d0-beaf-a714560c4b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a95b3-f372-446a-8c72-65ae802fa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9afa76fb-c0fe-4dc0-9a04-98d7f523b5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FD789-A339-439D-AF0A-1A484C963BFB}">
  <ds:schemaRefs>
    <ds:schemaRef ds:uri="http://schemas.microsoft.com/office/2006/metadata/properties"/>
    <ds:schemaRef ds:uri="http://schemas.microsoft.com/office/infopath/2007/PartnerControls"/>
    <ds:schemaRef ds:uri="fc059367-e8cc-43d0-beaf-a714560c4b2d"/>
    <ds:schemaRef ds:uri="a29a95b3-f372-446a-8c72-65ae802faf7c"/>
  </ds:schemaRefs>
</ds:datastoreItem>
</file>

<file path=customXml/itemProps2.xml><?xml version="1.0" encoding="utf-8"?>
<ds:datastoreItem xmlns:ds="http://schemas.openxmlformats.org/officeDocument/2006/customXml" ds:itemID="{FDBA264E-2788-452E-82E7-E36DB9CD96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D0226E-DCB5-4CBF-A9BC-13BB92C51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059367-e8cc-43d0-beaf-a714560c4b2d"/>
    <ds:schemaRef ds:uri="a29a95b3-f372-446a-8c72-65ae802fa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2470</TotalTime>
  <Words>831</Words>
  <Application>Microsoft Office PowerPoint</Application>
  <PresentationFormat>Affichage à l'écran (16:9)</PresentationFormat>
  <Paragraphs>86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COUVERTURE</vt:lpstr>
      <vt:lpstr>TITRE-SESSION</vt:lpstr>
      <vt:lpstr>CONTENUS</vt:lpstr>
      <vt:lpstr>1_TITRE-SESSION</vt:lpstr>
      <vt:lpstr>Présentation PowerPoint</vt:lpstr>
      <vt:lpstr>Quantifier les services rendus des SFN vis à vis de l'eau</vt:lpstr>
      <vt:lpstr>Le réseau de sites pilotes SfN de l’AEAG</vt:lpstr>
      <vt:lpstr>L’animation du réseau sites pilotes SfN </vt:lpstr>
      <vt:lpstr>L’animation du réseau sites pilotes SfN </vt:lpstr>
      <vt:lpstr>La constitution du réseau</vt:lpstr>
      <vt:lpstr>Localisation des12 sites pilotes</vt:lpstr>
      <vt:lpstr>La découverte de 5 sites du réseau SfN</vt:lpstr>
      <vt:lpstr>La découverte de 5 sites du réseau SfN</vt:lpstr>
      <vt:lpstr>C’est à vous !</vt:lpstr>
      <vt:lpstr>MISE EN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Waroux</dc:creator>
  <cp:lastModifiedBy>Benjamin FELICE</cp:lastModifiedBy>
  <cp:revision>16</cp:revision>
  <dcterms:created xsi:type="dcterms:W3CDTF">2022-09-21T07:32:35Z</dcterms:created>
  <dcterms:modified xsi:type="dcterms:W3CDTF">2024-06-09T11:28:43Z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0x0101007735AD618244FF42A71757E4D8529173</vt:lpwstr>
  </property>
  <property fmtid="{D5CDD505-2E9C-101B-9397-08002B2CF9AE}" pid="3" name="MediaServiceImageTags">
    <vt:lpwstr/>
  </property>
</Properties>
</file>